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4"/>
  </p:notesMasterIdLst>
  <p:sldIdLst>
    <p:sldId id="265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5" r:id="rId12"/>
    <p:sldId id="340" r:id="rId13"/>
    <p:sldId id="341" r:id="rId14"/>
    <p:sldId id="342" r:id="rId15"/>
    <p:sldId id="343" r:id="rId16"/>
    <p:sldId id="344" r:id="rId17"/>
    <p:sldId id="346" r:id="rId18"/>
    <p:sldId id="329" r:id="rId19"/>
    <p:sldId id="347" r:id="rId20"/>
    <p:sldId id="349" r:id="rId21"/>
    <p:sldId id="348" r:id="rId22"/>
    <p:sldId id="350" r:id="rId2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66"/>
    <a:srgbClr val="3C5B19"/>
    <a:srgbClr val="FF0000"/>
    <a:srgbClr val="A80000"/>
    <a:srgbClr val="FF3300"/>
    <a:srgbClr val="5A8A26"/>
    <a:srgbClr val="273C10"/>
    <a:srgbClr val="FF0066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0" autoAdjust="0"/>
  </p:normalViewPr>
  <p:slideViewPr>
    <p:cSldViewPr>
      <p:cViewPr>
        <p:scale>
          <a:sx n="70" d="100"/>
          <a:sy n="70" d="100"/>
        </p:scale>
        <p:origin x="-936" y="-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2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4B002-0648-4626-9797-0ED7ECB09D2C}" type="datetimeFigureOut">
              <a:rPr lang="en-IE" smtClean="0"/>
              <a:t>01/10/2012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C7FE1-1578-483A-8666-FD859A39651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047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Distribuez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morceaux</a:t>
            </a:r>
            <a:r>
              <a:rPr lang="en-US" baseline="0" dirty="0" smtClean="0"/>
              <a:t> de phrases. Les </a:t>
            </a:r>
            <a:r>
              <a:rPr lang="en-US" baseline="0" dirty="0" err="1" smtClean="0"/>
              <a:t>élèves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circulent</a:t>
            </a:r>
            <a:r>
              <a:rPr lang="en-US" baseline="0" dirty="0" smtClean="0"/>
              <a:t> pour essayer de </a:t>
            </a:r>
            <a:r>
              <a:rPr lang="en-US" baseline="0" dirty="0" err="1" smtClean="0"/>
              <a:t>trouver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paire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confirmé</a:t>
            </a:r>
            <a:r>
              <a:rPr lang="en-US" baseline="0" dirty="0" smtClean="0"/>
              <a:t> par le prof, </a:t>
            </a:r>
            <a:r>
              <a:rPr lang="en-US" baseline="0" dirty="0" err="1" smtClean="0"/>
              <a:t>ils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écrivent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phrase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partir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deux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morceaux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Mettre</a:t>
            </a:r>
            <a:r>
              <a:rPr lang="en-US" baseline="0" dirty="0" smtClean="0"/>
              <a:t> les phrases au tableau et </a:t>
            </a:r>
            <a:r>
              <a:rPr lang="en-US" baseline="0" dirty="0" err="1" smtClean="0"/>
              <a:t>leur</a:t>
            </a:r>
            <a:r>
              <a:rPr lang="en-US" baseline="0" dirty="0" smtClean="0"/>
              <a:t> demander de </a:t>
            </a:r>
            <a:r>
              <a:rPr lang="en-US" baseline="0" dirty="0" err="1" smtClean="0"/>
              <a:t>remettre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l’ordre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909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Correction de la </a:t>
            </a:r>
            <a:r>
              <a:rPr lang="en-US" dirty="0" err="1" smtClean="0"/>
              <a:t>biographie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752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Avec les bouts de phrases. </a:t>
            </a:r>
            <a:r>
              <a:rPr lang="en-US" dirty="0" err="1" smtClean="0"/>
              <a:t>Faites</a:t>
            </a:r>
            <a:r>
              <a:rPr lang="en-US" dirty="0" smtClean="0"/>
              <a:t> des phrases au </a:t>
            </a:r>
            <a:r>
              <a:rPr lang="en-US" dirty="0" err="1" smtClean="0"/>
              <a:t>présent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écrire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biographie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d’Edith</a:t>
            </a:r>
            <a:r>
              <a:rPr lang="en-US" baseline="0" dirty="0" smtClean="0"/>
              <a:t> Piaf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899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Rejouez</a:t>
            </a:r>
            <a:r>
              <a:rPr lang="en-US" dirty="0" smtClean="0"/>
              <a:t> la chanson et </a:t>
            </a:r>
            <a:r>
              <a:rPr lang="en-US" dirty="0" err="1" smtClean="0"/>
              <a:t>distribuez</a:t>
            </a:r>
            <a:r>
              <a:rPr lang="en-US" baseline="0" dirty="0" smtClean="0"/>
              <a:t> les paroles.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515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Remue-méninges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adjectifs</a:t>
            </a:r>
            <a:r>
              <a:rPr lang="en-US" dirty="0" smtClean="0"/>
              <a:t>. Accords et place </a:t>
            </a:r>
            <a:r>
              <a:rPr lang="en-US" dirty="0" err="1" smtClean="0"/>
              <a:t>dans</a:t>
            </a:r>
            <a:r>
              <a:rPr lang="en-US" dirty="0" smtClean="0"/>
              <a:t> la phrase.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Feuille</a:t>
            </a:r>
            <a:r>
              <a:rPr lang="en-US" baseline="0" dirty="0" smtClean="0"/>
              <a:t> - </a:t>
            </a:r>
            <a:r>
              <a:rPr lang="en-US" baseline="0" dirty="0" err="1" smtClean="0"/>
              <a:t>adjectifs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0170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Changer</a:t>
            </a:r>
            <a:r>
              <a:rPr lang="en-US" baseline="0" dirty="0" smtClean="0"/>
              <a:t> la chanson en </a:t>
            </a:r>
            <a:r>
              <a:rPr lang="en-US" baseline="0" dirty="0" err="1" smtClean="0"/>
              <a:t>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7FE1-1578-483A-8666-FD859A39651B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71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IE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 b="1" cap="none" spc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E" smtClean="0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walterl\Local Settings\Temporary Internet Files\Content.IE5\A70MHW2D\MPj04386650000[1].jpg"/>
          <p:cNvPicPr>
            <a:picLocks noChangeAspect="1" noChangeArrowheads="1"/>
          </p:cNvPicPr>
          <p:nvPr/>
        </p:nvPicPr>
        <p:blipFill>
          <a:blip r:embed="rId13">
            <a:grayscl/>
            <a:lum/>
          </a:blip>
          <a:srcRect l="4298" t="30000" r="38682" b="18571"/>
          <a:stretch>
            <a:fillRect/>
          </a:stretch>
        </p:blipFill>
        <p:spPr bwMode="auto">
          <a:xfrm>
            <a:off x="0" y="-1"/>
            <a:ext cx="6858040" cy="9172842"/>
          </a:xfrm>
          <a:prstGeom prst="rect">
            <a:avLst/>
          </a:prstGeom>
          <a:noFill/>
        </p:spPr>
      </p:pic>
      <p:grpSp>
        <p:nvGrpSpPr>
          <p:cNvPr id="119" name="Group 118"/>
          <p:cNvGrpSpPr/>
          <p:nvPr/>
        </p:nvGrpSpPr>
        <p:grpSpPr>
          <a:xfrm>
            <a:off x="3224155" y="553638"/>
            <a:ext cx="2337904" cy="8965206"/>
            <a:chOff x="3224155" y="553638"/>
            <a:chExt cx="2337904" cy="8965206"/>
          </a:xfrm>
        </p:grpSpPr>
        <p:grpSp>
          <p:nvGrpSpPr>
            <p:cNvPr id="120" name="Group 134"/>
            <p:cNvGrpSpPr/>
            <p:nvPr/>
          </p:nvGrpSpPr>
          <p:grpSpPr>
            <a:xfrm>
              <a:off x="3786599" y="553638"/>
              <a:ext cx="1661659" cy="7756161"/>
              <a:chOff x="3786599" y="553638"/>
              <a:chExt cx="1661659" cy="7756161"/>
            </a:xfrm>
          </p:grpSpPr>
          <p:sp>
            <p:nvSpPr>
              <p:cNvPr id="176" name="Freeform 49"/>
              <p:cNvSpPr>
                <a:spLocks/>
              </p:cNvSpPr>
              <p:nvPr/>
            </p:nvSpPr>
            <p:spPr bwMode="auto">
              <a:xfrm rot="3981389" flipV="1">
                <a:off x="4684808" y="1756582"/>
                <a:ext cx="225740" cy="455470"/>
              </a:xfrm>
              <a:custGeom>
                <a:avLst/>
                <a:gdLst/>
                <a:ahLst/>
                <a:cxnLst>
                  <a:cxn ang="0">
                    <a:pos x="239" y="0"/>
                  </a:cxn>
                  <a:cxn ang="0">
                    <a:pos x="254" y="213"/>
                  </a:cxn>
                  <a:cxn ang="0">
                    <a:pos x="249" y="328"/>
                  </a:cxn>
                  <a:cxn ang="0">
                    <a:pos x="224" y="437"/>
                  </a:cxn>
                  <a:cxn ang="0">
                    <a:pos x="179" y="516"/>
                  </a:cxn>
                  <a:cxn ang="0">
                    <a:pos x="149" y="541"/>
                  </a:cxn>
                  <a:cxn ang="0">
                    <a:pos x="110" y="556"/>
                  </a:cxn>
                  <a:cxn ang="0">
                    <a:pos x="60" y="551"/>
                  </a:cxn>
                  <a:cxn ang="0">
                    <a:pos x="0" y="531"/>
                  </a:cxn>
                  <a:cxn ang="0">
                    <a:pos x="5" y="1062"/>
                  </a:cxn>
                  <a:cxn ang="0">
                    <a:pos x="80" y="1142"/>
                  </a:cxn>
                  <a:cxn ang="0">
                    <a:pos x="189" y="1226"/>
                  </a:cxn>
                  <a:cxn ang="0">
                    <a:pos x="259" y="1256"/>
                  </a:cxn>
                  <a:cxn ang="0">
                    <a:pos x="328" y="1271"/>
                  </a:cxn>
                  <a:cxn ang="0">
                    <a:pos x="403" y="1266"/>
                  </a:cxn>
                  <a:cxn ang="0">
                    <a:pos x="437" y="1251"/>
                  </a:cxn>
                  <a:cxn ang="0">
                    <a:pos x="502" y="1202"/>
                  </a:cxn>
                  <a:cxn ang="0">
                    <a:pos x="562" y="1122"/>
                  </a:cxn>
                  <a:cxn ang="0">
                    <a:pos x="601" y="1028"/>
                  </a:cxn>
                  <a:cxn ang="0">
                    <a:pos x="631" y="923"/>
                  </a:cxn>
                  <a:cxn ang="0">
                    <a:pos x="636" y="819"/>
                  </a:cxn>
                  <a:cxn ang="0">
                    <a:pos x="621" y="720"/>
                  </a:cxn>
                  <a:cxn ang="0">
                    <a:pos x="576" y="630"/>
                  </a:cxn>
                  <a:cxn ang="0">
                    <a:pos x="542" y="591"/>
                  </a:cxn>
                  <a:cxn ang="0">
                    <a:pos x="537" y="645"/>
                  </a:cxn>
                  <a:cxn ang="0">
                    <a:pos x="512" y="705"/>
                  </a:cxn>
                  <a:cxn ang="0">
                    <a:pos x="492" y="725"/>
                  </a:cxn>
                  <a:cxn ang="0">
                    <a:pos x="462" y="735"/>
                  </a:cxn>
                  <a:cxn ang="0">
                    <a:pos x="427" y="725"/>
                  </a:cxn>
                  <a:cxn ang="0">
                    <a:pos x="413" y="720"/>
                  </a:cxn>
                  <a:cxn ang="0">
                    <a:pos x="403" y="690"/>
                  </a:cxn>
                  <a:cxn ang="0">
                    <a:pos x="427" y="621"/>
                  </a:cxn>
                  <a:cxn ang="0">
                    <a:pos x="457" y="526"/>
                  </a:cxn>
                  <a:cxn ang="0">
                    <a:pos x="462" y="442"/>
                  </a:cxn>
                  <a:cxn ang="0">
                    <a:pos x="442" y="337"/>
                  </a:cxn>
                  <a:cxn ang="0">
                    <a:pos x="388" y="223"/>
                  </a:cxn>
                  <a:cxn ang="0">
                    <a:pos x="239" y="0"/>
                  </a:cxn>
                </a:cxnLst>
                <a:rect l="0" t="0" r="r" b="b"/>
                <a:pathLst>
                  <a:path w="636" h="1271">
                    <a:moveTo>
                      <a:pt x="239" y="0"/>
                    </a:moveTo>
                    <a:lnTo>
                      <a:pt x="239" y="0"/>
                    </a:lnTo>
                    <a:lnTo>
                      <a:pt x="249" y="109"/>
                    </a:lnTo>
                    <a:lnTo>
                      <a:pt x="254" y="213"/>
                    </a:lnTo>
                    <a:lnTo>
                      <a:pt x="254" y="268"/>
                    </a:lnTo>
                    <a:lnTo>
                      <a:pt x="249" y="328"/>
                    </a:lnTo>
                    <a:lnTo>
                      <a:pt x="239" y="387"/>
                    </a:lnTo>
                    <a:lnTo>
                      <a:pt x="224" y="437"/>
                    </a:lnTo>
                    <a:lnTo>
                      <a:pt x="204" y="481"/>
                    </a:lnTo>
                    <a:lnTo>
                      <a:pt x="179" y="516"/>
                    </a:lnTo>
                    <a:lnTo>
                      <a:pt x="164" y="531"/>
                    </a:lnTo>
                    <a:lnTo>
                      <a:pt x="149" y="541"/>
                    </a:lnTo>
                    <a:lnTo>
                      <a:pt x="130" y="551"/>
                    </a:lnTo>
                    <a:lnTo>
                      <a:pt x="110" y="556"/>
                    </a:lnTo>
                    <a:lnTo>
                      <a:pt x="85" y="556"/>
                    </a:lnTo>
                    <a:lnTo>
                      <a:pt x="60" y="551"/>
                    </a:lnTo>
                    <a:lnTo>
                      <a:pt x="35" y="541"/>
                    </a:lnTo>
                    <a:lnTo>
                      <a:pt x="0" y="531"/>
                    </a:lnTo>
                    <a:lnTo>
                      <a:pt x="5" y="1062"/>
                    </a:lnTo>
                    <a:lnTo>
                      <a:pt x="5" y="1062"/>
                    </a:lnTo>
                    <a:lnTo>
                      <a:pt x="40" y="1102"/>
                    </a:lnTo>
                    <a:lnTo>
                      <a:pt x="80" y="1142"/>
                    </a:lnTo>
                    <a:lnTo>
                      <a:pt x="130" y="1187"/>
                    </a:lnTo>
                    <a:lnTo>
                      <a:pt x="189" y="1226"/>
                    </a:lnTo>
                    <a:lnTo>
                      <a:pt x="224" y="1241"/>
                    </a:lnTo>
                    <a:lnTo>
                      <a:pt x="259" y="1256"/>
                    </a:lnTo>
                    <a:lnTo>
                      <a:pt x="293" y="1266"/>
                    </a:lnTo>
                    <a:lnTo>
                      <a:pt x="328" y="1271"/>
                    </a:lnTo>
                    <a:lnTo>
                      <a:pt x="363" y="1271"/>
                    </a:lnTo>
                    <a:lnTo>
                      <a:pt x="403" y="1266"/>
                    </a:lnTo>
                    <a:lnTo>
                      <a:pt x="403" y="1266"/>
                    </a:lnTo>
                    <a:lnTo>
                      <a:pt x="437" y="1251"/>
                    </a:lnTo>
                    <a:lnTo>
                      <a:pt x="472" y="1231"/>
                    </a:lnTo>
                    <a:lnTo>
                      <a:pt x="502" y="1202"/>
                    </a:lnTo>
                    <a:lnTo>
                      <a:pt x="532" y="1167"/>
                    </a:lnTo>
                    <a:lnTo>
                      <a:pt x="562" y="1122"/>
                    </a:lnTo>
                    <a:lnTo>
                      <a:pt x="581" y="1077"/>
                    </a:lnTo>
                    <a:lnTo>
                      <a:pt x="601" y="1028"/>
                    </a:lnTo>
                    <a:lnTo>
                      <a:pt x="621" y="978"/>
                    </a:lnTo>
                    <a:lnTo>
                      <a:pt x="631" y="923"/>
                    </a:lnTo>
                    <a:lnTo>
                      <a:pt x="636" y="874"/>
                    </a:lnTo>
                    <a:lnTo>
                      <a:pt x="636" y="819"/>
                    </a:lnTo>
                    <a:lnTo>
                      <a:pt x="631" y="765"/>
                    </a:lnTo>
                    <a:lnTo>
                      <a:pt x="621" y="720"/>
                    </a:lnTo>
                    <a:lnTo>
                      <a:pt x="601" y="670"/>
                    </a:lnTo>
                    <a:lnTo>
                      <a:pt x="576" y="630"/>
                    </a:lnTo>
                    <a:lnTo>
                      <a:pt x="542" y="591"/>
                    </a:lnTo>
                    <a:lnTo>
                      <a:pt x="542" y="591"/>
                    </a:lnTo>
                    <a:lnTo>
                      <a:pt x="542" y="621"/>
                    </a:lnTo>
                    <a:lnTo>
                      <a:pt x="537" y="645"/>
                    </a:lnTo>
                    <a:lnTo>
                      <a:pt x="527" y="675"/>
                    </a:lnTo>
                    <a:lnTo>
                      <a:pt x="512" y="705"/>
                    </a:lnTo>
                    <a:lnTo>
                      <a:pt x="502" y="715"/>
                    </a:lnTo>
                    <a:lnTo>
                      <a:pt x="492" y="725"/>
                    </a:lnTo>
                    <a:lnTo>
                      <a:pt x="477" y="730"/>
                    </a:lnTo>
                    <a:lnTo>
                      <a:pt x="462" y="735"/>
                    </a:lnTo>
                    <a:lnTo>
                      <a:pt x="447" y="735"/>
                    </a:lnTo>
                    <a:lnTo>
                      <a:pt x="427" y="725"/>
                    </a:lnTo>
                    <a:lnTo>
                      <a:pt x="427" y="725"/>
                    </a:lnTo>
                    <a:lnTo>
                      <a:pt x="413" y="720"/>
                    </a:lnTo>
                    <a:lnTo>
                      <a:pt x="403" y="705"/>
                    </a:lnTo>
                    <a:lnTo>
                      <a:pt x="403" y="690"/>
                    </a:lnTo>
                    <a:lnTo>
                      <a:pt x="408" y="670"/>
                    </a:lnTo>
                    <a:lnTo>
                      <a:pt x="427" y="621"/>
                    </a:lnTo>
                    <a:lnTo>
                      <a:pt x="447" y="561"/>
                    </a:lnTo>
                    <a:lnTo>
                      <a:pt x="457" y="526"/>
                    </a:lnTo>
                    <a:lnTo>
                      <a:pt x="462" y="481"/>
                    </a:lnTo>
                    <a:lnTo>
                      <a:pt x="462" y="442"/>
                    </a:lnTo>
                    <a:lnTo>
                      <a:pt x="457" y="392"/>
                    </a:lnTo>
                    <a:lnTo>
                      <a:pt x="442" y="337"/>
                    </a:lnTo>
                    <a:lnTo>
                      <a:pt x="422" y="283"/>
                    </a:lnTo>
                    <a:lnTo>
                      <a:pt x="388" y="223"/>
                    </a:lnTo>
                    <a:lnTo>
                      <a:pt x="343" y="15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FACF51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rgbClr val="FF0000">
                    <a:alpha val="40000"/>
                  </a:srgbClr>
                </a:glow>
                <a:innerShdw blurRad="114300">
                  <a:prstClr val="black"/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52"/>
              <p:cNvSpPr>
                <a:spLocks/>
              </p:cNvSpPr>
              <p:nvPr/>
            </p:nvSpPr>
            <p:spPr bwMode="auto">
              <a:xfrm rot="3173756" flipH="1" flipV="1">
                <a:off x="3968849" y="557998"/>
                <a:ext cx="283950" cy="590928"/>
              </a:xfrm>
              <a:custGeom>
                <a:avLst/>
                <a:gdLst/>
                <a:ahLst/>
                <a:cxnLst>
                  <a:cxn ang="0">
                    <a:pos x="636" y="0"/>
                  </a:cxn>
                  <a:cxn ang="0">
                    <a:pos x="576" y="55"/>
                  </a:cxn>
                  <a:cxn ang="0">
                    <a:pos x="492" y="164"/>
                  </a:cxn>
                  <a:cxn ang="0">
                    <a:pos x="432" y="268"/>
                  </a:cxn>
                  <a:cxn ang="0">
                    <a:pos x="393" y="393"/>
                  </a:cxn>
                  <a:cxn ang="0">
                    <a:pos x="373" y="537"/>
                  </a:cxn>
                  <a:cxn ang="0">
                    <a:pos x="393" y="700"/>
                  </a:cxn>
                  <a:cxn ang="0">
                    <a:pos x="417" y="785"/>
                  </a:cxn>
                  <a:cxn ang="0">
                    <a:pos x="467" y="944"/>
                  </a:cxn>
                  <a:cxn ang="0">
                    <a:pos x="477" y="1063"/>
                  </a:cxn>
                  <a:cxn ang="0">
                    <a:pos x="462" y="1142"/>
                  </a:cxn>
                  <a:cxn ang="0">
                    <a:pos x="432" y="1192"/>
                  </a:cxn>
                  <a:cxn ang="0">
                    <a:pos x="393" y="1207"/>
                  </a:cxn>
                  <a:cxn ang="0">
                    <a:pos x="348" y="1197"/>
                  </a:cxn>
                  <a:cxn ang="0">
                    <a:pos x="318" y="1162"/>
                  </a:cxn>
                  <a:cxn ang="0">
                    <a:pos x="303" y="1113"/>
                  </a:cxn>
                  <a:cxn ang="0">
                    <a:pos x="298" y="1048"/>
                  </a:cxn>
                  <a:cxn ang="0">
                    <a:pos x="273" y="914"/>
                  </a:cxn>
                  <a:cxn ang="0">
                    <a:pos x="219" y="785"/>
                  </a:cxn>
                  <a:cxn ang="0">
                    <a:pos x="134" y="656"/>
                  </a:cxn>
                  <a:cxn ang="0">
                    <a:pos x="80" y="596"/>
                  </a:cxn>
                  <a:cxn ang="0">
                    <a:pos x="95" y="775"/>
                  </a:cxn>
                  <a:cxn ang="0">
                    <a:pos x="100" y="919"/>
                  </a:cxn>
                  <a:cxn ang="0">
                    <a:pos x="85" y="1003"/>
                  </a:cxn>
                  <a:cxn ang="0">
                    <a:pos x="80" y="1023"/>
                  </a:cxn>
                  <a:cxn ang="0">
                    <a:pos x="30" y="1152"/>
                  </a:cxn>
                  <a:cxn ang="0">
                    <a:pos x="0" y="1286"/>
                  </a:cxn>
                  <a:cxn ang="0">
                    <a:pos x="5" y="1376"/>
                  </a:cxn>
                  <a:cxn ang="0">
                    <a:pos x="30" y="1465"/>
                  </a:cxn>
                  <a:cxn ang="0">
                    <a:pos x="80" y="1545"/>
                  </a:cxn>
                  <a:cxn ang="0">
                    <a:pos x="174" y="1604"/>
                  </a:cxn>
                  <a:cxn ang="0">
                    <a:pos x="234" y="1624"/>
                  </a:cxn>
                  <a:cxn ang="0">
                    <a:pos x="358" y="1649"/>
                  </a:cxn>
                  <a:cxn ang="0">
                    <a:pos x="462" y="1639"/>
                  </a:cxn>
                  <a:cxn ang="0">
                    <a:pos x="552" y="1609"/>
                  </a:cxn>
                  <a:cxn ang="0">
                    <a:pos x="621" y="1569"/>
                  </a:cxn>
                  <a:cxn ang="0">
                    <a:pos x="671" y="1520"/>
                  </a:cxn>
                  <a:cxn ang="0">
                    <a:pos x="730" y="1445"/>
                  </a:cxn>
                  <a:cxn ang="0">
                    <a:pos x="735" y="1430"/>
                  </a:cxn>
                  <a:cxn ang="0">
                    <a:pos x="775" y="1306"/>
                  </a:cxn>
                  <a:cxn ang="0">
                    <a:pos x="800" y="1177"/>
                  </a:cxn>
                  <a:cxn ang="0">
                    <a:pos x="800" y="1088"/>
                  </a:cxn>
                  <a:cxn ang="0">
                    <a:pos x="785" y="998"/>
                  </a:cxn>
                  <a:cxn ang="0">
                    <a:pos x="740" y="919"/>
                  </a:cxn>
                  <a:cxn ang="0">
                    <a:pos x="710" y="884"/>
                  </a:cxn>
                  <a:cxn ang="0">
                    <a:pos x="681" y="844"/>
                  </a:cxn>
                  <a:cxn ang="0">
                    <a:pos x="631" y="735"/>
                  </a:cxn>
                  <a:cxn ang="0">
                    <a:pos x="611" y="601"/>
                  </a:cxn>
                  <a:cxn ang="0">
                    <a:pos x="601" y="452"/>
                  </a:cxn>
                  <a:cxn ang="0">
                    <a:pos x="611" y="234"/>
                  </a:cxn>
                  <a:cxn ang="0">
                    <a:pos x="636" y="0"/>
                  </a:cxn>
                </a:cxnLst>
                <a:rect l="0" t="0" r="r" b="b"/>
                <a:pathLst>
                  <a:path w="800" h="1649">
                    <a:moveTo>
                      <a:pt x="636" y="0"/>
                    </a:moveTo>
                    <a:lnTo>
                      <a:pt x="636" y="0"/>
                    </a:lnTo>
                    <a:lnTo>
                      <a:pt x="621" y="15"/>
                    </a:lnTo>
                    <a:lnTo>
                      <a:pt x="576" y="55"/>
                    </a:lnTo>
                    <a:lnTo>
                      <a:pt x="522" y="124"/>
                    </a:lnTo>
                    <a:lnTo>
                      <a:pt x="492" y="164"/>
                    </a:lnTo>
                    <a:lnTo>
                      <a:pt x="462" y="214"/>
                    </a:lnTo>
                    <a:lnTo>
                      <a:pt x="432" y="268"/>
                    </a:lnTo>
                    <a:lnTo>
                      <a:pt x="408" y="328"/>
                    </a:lnTo>
                    <a:lnTo>
                      <a:pt x="393" y="393"/>
                    </a:lnTo>
                    <a:lnTo>
                      <a:pt x="378" y="462"/>
                    </a:lnTo>
                    <a:lnTo>
                      <a:pt x="373" y="537"/>
                    </a:lnTo>
                    <a:lnTo>
                      <a:pt x="378" y="616"/>
                    </a:lnTo>
                    <a:lnTo>
                      <a:pt x="393" y="700"/>
                    </a:lnTo>
                    <a:lnTo>
                      <a:pt x="417" y="785"/>
                    </a:lnTo>
                    <a:lnTo>
                      <a:pt x="417" y="785"/>
                    </a:lnTo>
                    <a:lnTo>
                      <a:pt x="447" y="869"/>
                    </a:lnTo>
                    <a:lnTo>
                      <a:pt x="467" y="944"/>
                    </a:lnTo>
                    <a:lnTo>
                      <a:pt x="477" y="1008"/>
                    </a:lnTo>
                    <a:lnTo>
                      <a:pt x="477" y="1063"/>
                    </a:lnTo>
                    <a:lnTo>
                      <a:pt x="472" y="1108"/>
                    </a:lnTo>
                    <a:lnTo>
                      <a:pt x="462" y="1142"/>
                    </a:lnTo>
                    <a:lnTo>
                      <a:pt x="447" y="1172"/>
                    </a:lnTo>
                    <a:lnTo>
                      <a:pt x="432" y="1192"/>
                    </a:lnTo>
                    <a:lnTo>
                      <a:pt x="412" y="1202"/>
                    </a:lnTo>
                    <a:lnTo>
                      <a:pt x="393" y="1207"/>
                    </a:lnTo>
                    <a:lnTo>
                      <a:pt x="368" y="1207"/>
                    </a:lnTo>
                    <a:lnTo>
                      <a:pt x="348" y="1197"/>
                    </a:lnTo>
                    <a:lnTo>
                      <a:pt x="333" y="1182"/>
                    </a:lnTo>
                    <a:lnTo>
                      <a:pt x="318" y="1162"/>
                    </a:lnTo>
                    <a:lnTo>
                      <a:pt x="308" y="1137"/>
                    </a:lnTo>
                    <a:lnTo>
                      <a:pt x="303" y="1113"/>
                    </a:lnTo>
                    <a:lnTo>
                      <a:pt x="303" y="1113"/>
                    </a:lnTo>
                    <a:lnTo>
                      <a:pt x="298" y="1048"/>
                    </a:lnTo>
                    <a:lnTo>
                      <a:pt x="288" y="983"/>
                    </a:lnTo>
                    <a:lnTo>
                      <a:pt x="273" y="914"/>
                    </a:lnTo>
                    <a:lnTo>
                      <a:pt x="249" y="849"/>
                    </a:lnTo>
                    <a:lnTo>
                      <a:pt x="219" y="785"/>
                    </a:lnTo>
                    <a:lnTo>
                      <a:pt x="179" y="715"/>
                    </a:lnTo>
                    <a:lnTo>
                      <a:pt x="134" y="656"/>
                    </a:lnTo>
                    <a:lnTo>
                      <a:pt x="80" y="596"/>
                    </a:lnTo>
                    <a:lnTo>
                      <a:pt x="80" y="596"/>
                    </a:lnTo>
                    <a:lnTo>
                      <a:pt x="90" y="651"/>
                    </a:lnTo>
                    <a:lnTo>
                      <a:pt x="95" y="775"/>
                    </a:lnTo>
                    <a:lnTo>
                      <a:pt x="100" y="844"/>
                    </a:lnTo>
                    <a:lnTo>
                      <a:pt x="100" y="919"/>
                    </a:lnTo>
                    <a:lnTo>
                      <a:pt x="90" y="979"/>
                    </a:lnTo>
                    <a:lnTo>
                      <a:pt x="85" y="1003"/>
                    </a:lnTo>
                    <a:lnTo>
                      <a:pt x="80" y="1023"/>
                    </a:lnTo>
                    <a:lnTo>
                      <a:pt x="80" y="1023"/>
                    </a:lnTo>
                    <a:lnTo>
                      <a:pt x="55" y="1078"/>
                    </a:lnTo>
                    <a:lnTo>
                      <a:pt x="30" y="1152"/>
                    </a:lnTo>
                    <a:lnTo>
                      <a:pt x="10" y="1237"/>
                    </a:lnTo>
                    <a:lnTo>
                      <a:pt x="0" y="1286"/>
                    </a:lnTo>
                    <a:lnTo>
                      <a:pt x="0" y="1331"/>
                    </a:lnTo>
                    <a:lnTo>
                      <a:pt x="5" y="1376"/>
                    </a:lnTo>
                    <a:lnTo>
                      <a:pt x="10" y="1420"/>
                    </a:lnTo>
                    <a:lnTo>
                      <a:pt x="30" y="1465"/>
                    </a:lnTo>
                    <a:lnTo>
                      <a:pt x="50" y="1505"/>
                    </a:lnTo>
                    <a:lnTo>
                      <a:pt x="80" y="1545"/>
                    </a:lnTo>
                    <a:lnTo>
                      <a:pt x="124" y="1574"/>
                    </a:lnTo>
                    <a:lnTo>
                      <a:pt x="174" y="1604"/>
                    </a:lnTo>
                    <a:lnTo>
                      <a:pt x="234" y="1624"/>
                    </a:lnTo>
                    <a:lnTo>
                      <a:pt x="234" y="1624"/>
                    </a:lnTo>
                    <a:lnTo>
                      <a:pt x="298" y="1639"/>
                    </a:lnTo>
                    <a:lnTo>
                      <a:pt x="358" y="1649"/>
                    </a:lnTo>
                    <a:lnTo>
                      <a:pt x="412" y="1644"/>
                    </a:lnTo>
                    <a:lnTo>
                      <a:pt x="462" y="1639"/>
                    </a:lnTo>
                    <a:lnTo>
                      <a:pt x="512" y="1624"/>
                    </a:lnTo>
                    <a:lnTo>
                      <a:pt x="552" y="1609"/>
                    </a:lnTo>
                    <a:lnTo>
                      <a:pt x="586" y="1589"/>
                    </a:lnTo>
                    <a:lnTo>
                      <a:pt x="621" y="1569"/>
                    </a:lnTo>
                    <a:lnTo>
                      <a:pt x="646" y="1545"/>
                    </a:lnTo>
                    <a:lnTo>
                      <a:pt x="671" y="1520"/>
                    </a:lnTo>
                    <a:lnTo>
                      <a:pt x="705" y="1475"/>
                    </a:lnTo>
                    <a:lnTo>
                      <a:pt x="730" y="1445"/>
                    </a:lnTo>
                    <a:lnTo>
                      <a:pt x="735" y="1430"/>
                    </a:lnTo>
                    <a:lnTo>
                      <a:pt x="735" y="1430"/>
                    </a:lnTo>
                    <a:lnTo>
                      <a:pt x="755" y="1371"/>
                    </a:lnTo>
                    <a:lnTo>
                      <a:pt x="775" y="1306"/>
                    </a:lnTo>
                    <a:lnTo>
                      <a:pt x="795" y="1222"/>
                    </a:lnTo>
                    <a:lnTo>
                      <a:pt x="800" y="1177"/>
                    </a:lnTo>
                    <a:lnTo>
                      <a:pt x="800" y="1132"/>
                    </a:lnTo>
                    <a:lnTo>
                      <a:pt x="800" y="1088"/>
                    </a:lnTo>
                    <a:lnTo>
                      <a:pt x="795" y="1043"/>
                    </a:lnTo>
                    <a:lnTo>
                      <a:pt x="785" y="998"/>
                    </a:lnTo>
                    <a:lnTo>
                      <a:pt x="765" y="959"/>
                    </a:lnTo>
                    <a:lnTo>
                      <a:pt x="740" y="919"/>
                    </a:lnTo>
                    <a:lnTo>
                      <a:pt x="710" y="884"/>
                    </a:lnTo>
                    <a:lnTo>
                      <a:pt x="710" y="884"/>
                    </a:lnTo>
                    <a:lnTo>
                      <a:pt x="696" y="864"/>
                    </a:lnTo>
                    <a:lnTo>
                      <a:pt x="681" y="844"/>
                    </a:lnTo>
                    <a:lnTo>
                      <a:pt x="651" y="795"/>
                    </a:lnTo>
                    <a:lnTo>
                      <a:pt x="631" y="735"/>
                    </a:lnTo>
                    <a:lnTo>
                      <a:pt x="621" y="671"/>
                    </a:lnTo>
                    <a:lnTo>
                      <a:pt x="611" y="601"/>
                    </a:lnTo>
                    <a:lnTo>
                      <a:pt x="606" y="527"/>
                    </a:lnTo>
                    <a:lnTo>
                      <a:pt x="601" y="452"/>
                    </a:lnTo>
                    <a:lnTo>
                      <a:pt x="601" y="378"/>
                    </a:lnTo>
                    <a:lnTo>
                      <a:pt x="611" y="234"/>
                    </a:lnTo>
                    <a:lnTo>
                      <a:pt x="621" y="114"/>
                    </a:lnTo>
                    <a:lnTo>
                      <a:pt x="636" y="0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rgbClr val="FACF51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8" name="Group 133"/>
              <p:cNvGrpSpPr/>
              <p:nvPr/>
            </p:nvGrpSpPr>
            <p:grpSpPr>
              <a:xfrm>
                <a:off x="3786599" y="553638"/>
                <a:ext cx="1661659" cy="7756161"/>
                <a:chOff x="3786599" y="553638"/>
                <a:chExt cx="1661659" cy="7756161"/>
              </a:xfrm>
            </p:grpSpPr>
            <p:grpSp>
              <p:nvGrpSpPr>
                <p:cNvPr id="179" name="Group 120"/>
                <p:cNvGrpSpPr/>
                <p:nvPr/>
              </p:nvGrpSpPr>
              <p:grpSpPr>
                <a:xfrm>
                  <a:off x="4477589" y="7676328"/>
                  <a:ext cx="437966" cy="633471"/>
                  <a:chOff x="4477589" y="7676328"/>
                  <a:chExt cx="437966" cy="633471"/>
                </a:xfrm>
              </p:grpSpPr>
              <p:sp>
                <p:nvSpPr>
                  <p:cNvPr id="223" name="Freeform 21"/>
                  <p:cNvSpPr>
                    <a:spLocks/>
                  </p:cNvSpPr>
                  <p:nvPr/>
                </p:nvSpPr>
                <p:spPr bwMode="auto">
                  <a:xfrm rot="2571229" flipV="1">
                    <a:off x="4650166" y="7761579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 49"/>
                  <p:cNvSpPr>
                    <a:spLocks/>
                  </p:cNvSpPr>
                  <p:nvPr/>
                </p:nvSpPr>
                <p:spPr bwMode="auto">
                  <a:xfrm rot="2571229" flipV="1">
                    <a:off x="4638725" y="7854329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 50"/>
                  <p:cNvSpPr>
                    <a:spLocks/>
                  </p:cNvSpPr>
                  <p:nvPr/>
                </p:nvSpPr>
                <p:spPr bwMode="auto">
                  <a:xfrm rot="2571229" flipV="1">
                    <a:off x="4668217" y="8064946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 51"/>
                  <p:cNvSpPr>
                    <a:spLocks/>
                  </p:cNvSpPr>
                  <p:nvPr/>
                </p:nvSpPr>
                <p:spPr bwMode="auto">
                  <a:xfrm rot="2571229" flipV="1">
                    <a:off x="4781744" y="7937872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 52"/>
                  <p:cNvSpPr>
                    <a:spLocks/>
                  </p:cNvSpPr>
                  <p:nvPr/>
                </p:nvSpPr>
                <p:spPr bwMode="auto">
                  <a:xfrm rot="2571229" flipV="1">
                    <a:off x="4477589" y="7676328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00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 53"/>
                  <p:cNvSpPr>
                    <a:spLocks/>
                  </p:cNvSpPr>
                  <p:nvPr/>
                </p:nvSpPr>
                <p:spPr bwMode="auto">
                  <a:xfrm rot="2571229" flipV="1">
                    <a:off x="4594025" y="7741636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 54"/>
                  <p:cNvSpPr>
                    <a:spLocks/>
                  </p:cNvSpPr>
                  <p:nvPr/>
                </p:nvSpPr>
                <p:spPr bwMode="auto">
                  <a:xfrm rot="2571229" flipV="1">
                    <a:off x="4574166" y="7843307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 55"/>
                  <p:cNvSpPr>
                    <a:spLocks/>
                  </p:cNvSpPr>
                  <p:nvPr/>
                </p:nvSpPr>
                <p:spPr bwMode="auto">
                  <a:xfrm rot="2571229" flipV="1">
                    <a:off x="4747292" y="7917831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0" name="Group 119"/>
                <p:cNvGrpSpPr/>
                <p:nvPr/>
              </p:nvGrpSpPr>
              <p:grpSpPr>
                <a:xfrm>
                  <a:off x="4186408" y="6245967"/>
                  <a:ext cx="590928" cy="431258"/>
                  <a:chOff x="4186408" y="6245967"/>
                  <a:chExt cx="590928" cy="431258"/>
                </a:xfrm>
              </p:grpSpPr>
              <p:sp>
                <p:nvSpPr>
                  <p:cNvPr id="215" name="Freeform 21"/>
                  <p:cNvSpPr>
                    <a:spLocks/>
                  </p:cNvSpPr>
                  <p:nvPr/>
                </p:nvSpPr>
                <p:spPr bwMode="auto">
                  <a:xfrm rot="6129001" flipV="1">
                    <a:off x="4580066" y="6383366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auto">
                  <a:xfrm rot="6129001" flipV="1">
                    <a:off x="4341603" y="6330034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auto">
                  <a:xfrm rot="6129001" flipV="1">
                    <a:off x="4342992" y="6460851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 217"/>
                  <p:cNvSpPr>
                    <a:spLocks/>
                  </p:cNvSpPr>
                  <p:nvPr/>
                </p:nvSpPr>
                <p:spPr bwMode="auto">
                  <a:xfrm rot="6129001" flipV="1">
                    <a:off x="4489156" y="6526644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218"/>
                  <p:cNvSpPr>
                    <a:spLocks/>
                  </p:cNvSpPr>
                  <p:nvPr/>
                </p:nvSpPr>
                <p:spPr bwMode="auto">
                  <a:xfrm rot="6129001" flipV="1">
                    <a:off x="4339897" y="6092478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219"/>
                  <p:cNvSpPr>
                    <a:spLocks/>
                  </p:cNvSpPr>
                  <p:nvPr/>
                </p:nvSpPr>
                <p:spPr bwMode="auto">
                  <a:xfrm rot="6129001" flipV="1">
                    <a:off x="4501698" y="6292923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auto">
                  <a:xfrm rot="6129001" flipV="1">
                    <a:off x="4373101" y="6214939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auto">
                  <a:xfrm rot="6129001" flipV="1">
                    <a:off x="4481988" y="6474023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1" name="Group 242"/>
                <p:cNvGrpSpPr/>
                <p:nvPr/>
              </p:nvGrpSpPr>
              <p:grpSpPr>
                <a:xfrm>
                  <a:off x="4719808" y="4707208"/>
                  <a:ext cx="590928" cy="431258"/>
                  <a:chOff x="4719808" y="4707208"/>
                  <a:chExt cx="590928" cy="431258"/>
                </a:xfrm>
              </p:grpSpPr>
              <p:sp>
                <p:nvSpPr>
                  <p:cNvPr id="207" name="Freeform 21"/>
                  <p:cNvSpPr>
                    <a:spLocks/>
                  </p:cNvSpPr>
                  <p:nvPr/>
                </p:nvSpPr>
                <p:spPr bwMode="auto">
                  <a:xfrm rot="6129001" flipV="1">
                    <a:off x="5113466" y="4844607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 49"/>
                  <p:cNvSpPr>
                    <a:spLocks/>
                  </p:cNvSpPr>
                  <p:nvPr/>
                </p:nvSpPr>
                <p:spPr bwMode="auto">
                  <a:xfrm rot="6129001" flipV="1">
                    <a:off x="4875003" y="4791275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00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 50"/>
                  <p:cNvSpPr>
                    <a:spLocks/>
                  </p:cNvSpPr>
                  <p:nvPr/>
                </p:nvSpPr>
                <p:spPr bwMode="auto">
                  <a:xfrm rot="6129001" flipV="1">
                    <a:off x="4876392" y="4922092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51"/>
                  <p:cNvSpPr>
                    <a:spLocks/>
                  </p:cNvSpPr>
                  <p:nvPr/>
                </p:nvSpPr>
                <p:spPr bwMode="auto">
                  <a:xfrm rot="6129001" flipV="1">
                    <a:off x="5022556" y="4987885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 52"/>
                  <p:cNvSpPr>
                    <a:spLocks/>
                  </p:cNvSpPr>
                  <p:nvPr/>
                </p:nvSpPr>
                <p:spPr bwMode="auto">
                  <a:xfrm rot="6129001" flipV="1">
                    <a:off x="4873297" y="4553719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 53"/>
                  <p:cNvSpPr>
                    <a:spLocks/>
                  </p:cNvSpPr>
                  <p:nvPr/>
                </p:nvSpPr>
                <p:spPr bwMode="auto">
                  <a:xfrm rot="6129001" flipV="1">
                    <a:off x="5035098" y="4754164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 54"/>
                  <p:cNvSpPr>
                    <a:spLocks/>
                  </p:cNvSpPr>
                  <p:nvPr/>
                </p:nvSpPr>
                <p:spPr bwMode="auto">
                  <a:xfrm rot="6129001" flipV="1">
                    <a:off x="4906501" y="4676180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 55"/>
                  <p:cNvSpPr>
                    <a:spLocks/>
                  </p:cNvSpPr>
                  <p:nvPr/>
                </p:nvSpPr>
                <p:spPr bwMode="auto">
                  <a:xfrm rot="6129001" flipV="1">
                    <a:off x="5015388" y="4935264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2" name="Group 118"/>
                <p:cNvGrpSpPr/>
                <p:nvPr/>
              </p:nvGrpSpPr>
              <p:grpSpPr>
                <a:xfrm>
                  <a:off x="4857330" y="3156917"/>
                  <a:ext cx="590928" cy="432134"/>
                  <a:chOff x="4857330" y="3156917"/>
                  <a:chExt cx="590928" cy="432134"/>
                </a:xfrm>
              </p:grpSpPr>
              <p:sp>
                <p:nvSpPr>
                  <p:cNvPr id="199" name="Freeform 21"/>
                  <p:cNvSpPr>
                    <a:spLocks/>
                  </p:cNvSpPr>
                  <p:nvPr/>
                </p:nvSpPr>
                <p:spPr bwMode="auto">
                  <a:xfrm rot="4899931" flipV="1">
                    <a:off x="5252632" y="3225139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49"/>
                  <p:cNvSpPr>
                    <a:spLocks/>
                  </p:cNvSpPr>
                  <p:nvPr/>
                </p:nvSpPr>
                <p:spPr bwMode="auto">
                  <a:xfrm rot="4899931" flipV="1">
                    <a:off x="5073690" y="3248446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C0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1" name="Freeform 50"/>
                  <p:cNvSpPr>
                    <a:spLocks/>
                  </p:cNvSpPr>
                  <p:nvPr/>
                </p:nvSpPr>
                <p:spPr bwMode="auto">
                  <a:xfrm rot="4899931" flipV="1">
                    <a:off x="5075076" y="3409674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2" name="Freeform 51"/>
                  <p:cNvSpPr>
                    <a:spLocks/>
                  </p:cNvSpPr>
                  <p:nvPr/>
                </p:nvSpPr>
                <p:spPr bwMode="auto">
                  <a:xfrm rot="4899931" flipV="1">
                    <a:off x="5233209" y="3406181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3" name="Freeform 52"/>
                  <p:cNvSpPr>
                    <a:spLocks/>
                  </p:cNvSpPr>
                  <p:nvPr/>
                </p:nvSpPr>
                <p:spPr bwMode="auto">
                  <a:xfrm rot="4899931" flipV="1">
                    <a:off x="5010819" y="3012040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 53"/>
                  <p:cNvSpPr>
                    <a:spLocks/>
                  </p:cNvSpPr>
                  <p:nvPr/>
                </p:nvSpPr>
                <p:spPr bwMode="auto">
                  <a:xfrm rot="4899931" flipV="1">
                    <a:off x="5173380" y="3161252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" name="Freeform 54"/>
                  <p:cNvSpPr>
                    <a:spLocks/>
                  </p:cNvSpPr>
                  <p:nvPr/>
                </p:nvSpPr>
                <p:spPr bwMode="auto">
                  <a:xfrm rot="4899931" flipV="1">
                    <a:off x="5060192" y="3157163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55"/>
                  <p:cNvSpPr>
                    <a:spLocks/>
                  </p:cNvSpPr>
                  <p:nvPr/>
                </p:nvSpPr>
                <p:spPr bwMode="auto">
                  <a:xfrm rot="4899931" flipV="1">
                    <a:off x="5212900" y="3361347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3" name="Group 132"/>
                <p:cNvGrpSpPr/>
                <p:nvPr/>
              </p:nvGrpSpPr>
              <p:grpSpPr>
                <a:xfrm>
                  <a:off x="4425112" y="1624121"/>
                  <a:ext cx="590928" cy="424403"/>
                  <a:chOff x="4425112" y="1624121"/>
                  <a:chExt cx="590928" cy="424403"/>
                </a:xfrm>
              </p:grpSpPr>
              <p:sp>
                <p:nvSpPr>
                  <p:cNvPr id="192" name="Freeform 21"/>
                  <p:cNvSpPr>
                    <a:spLocks/>
                  </p:cNvSpPr>
                  <p:nvPr/>
                </p:nvSpPr>
                <p:spPr bwMode="auto">
                  <a:xfrm rot="3981389" flipV="1">
                    <a:off x="4803678" y="1692343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50"/>
                  <p:cNvSpPr>
                    <a:spLocks/>
                  </p:cNvSpPr>
                  <p:nvPr/>
                </p:nvSpPr>
                <p:spPr bwMode="auto">
                  <a:xfrm rot="3981389" flipV="1">
                    <a:off x="4693193" y="1939489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51"/>
                  <p:cNvSpPr>
                    <a:spLocks/>
                  </p:cNvSpPr>
                  <p:nvPr/>
                </p:nvSpPr>
                <p:spPr bwMode="auto">
                  <a:xfrm rot="3981389" flipV="1">
                    <a:off x="4843909" y="1883851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52"/>
                  <p:cNvSpPr>
                    <a:spLocks/>
                  </p:cNvSpPr>
                  <p:nvPr/>
                </p:nvSpPr>
                <p:spPr bwMode="auto">
                  <a:xfrm rot="3981389" flipV="1">
                    <a:off x="4578601" y="1535076"/>
                    <a:ext cx="283950" cy="590928"/>
                  </a:xfrm>
                  <a:custGeom>
                    <a:avLst/>
                    <a:gdLst/>
                    <a:ahLst/>
                    <a:cxnLst>
                      <a:cxn ang="0">
                        <a:pos x="636" y="0"/>
                      </a:cxn>
                      <a:cxn ang="0">
                        <a:pos x="576" y="55"/>
                      </a:cxn>
                      <a:cxn ang="0">
                        <a:pos x="492" y="164"/>
                      </a:cxn>
                      <a:cxn ang="0">
                        <a:pos x="432" y="268"/>
                      </a:cxn>
                      <a:cxn ang="0">
                        <a:pos x="393" y="393"/>
                      </a:cxn>
                      <a:cxn ang="0">
                        <a:pos x="373" y="537"/>
                      </a:cxn>
                      <a:cxn ang="0">
                        <a:pos x="393" y="700"/>
                      </a:cxn>
                      <a:cxn ang="0">
                        <a:pos x="417" y="785"/>
                      </a:cxn>
                      <a:cxn ang="0">
                        <a:pos x="467" y="944"/>
                      </a:cxn>
                      <a:cxn ang="0">
                        <a:pos x="477" y="1063"/>
                      </a:cxn>
                      <a:cxn ang="0">
                        <a:pos x="462" y="1142"/>
                      </a:cxn>
                      <a:cxn ang="0">
                        <a:pos x="432" y="1192"/>
                      </a:cxn>
                      <a:cxn ang="0">
                        <a:pos x="393" y="1207"/>
                      </a:cxn>
                      <a:cxn ang="0">
                        <a:pos x="348" y="1197"/>
                      </a:cxn>
                      <a:cxn ang="0">
                        <a:pos x="318" y="1162"/>
                      </a:cxn>
                      <a:cxn ang="0">
                        <a:pos x="303" y="1113"/>
                      </a:cxn>
                      <a:cxn ang="0">
                        <a:pos x="298" y="1048"/>
                      </a:cxn>
                      <a:cxn ang="0">
                        <a:pos x="273" y="914"/>
                      </a:cxn>
                      <a:cxn ang="0">
                        <a:pos x="219" y="785"/>
                      </a:cxn>
                      <a:cxn ang="0">
                        <a:pos x="134" y="656"/>
                      </a:cxn>
                      <a:cxn ang="0">
                        <a:pos x="80" y="596"/>
                      </a:cxn>
                      <a:cxn ang="0">
                        <a:pos x="95" y="775"/>
                      </a:cxn>
                      <a:cxn ang="0">
                        <a:pos x="100" y="919"/>
                      </a:cxn>
                      <a:cxn ang="0">
                        <a:pos x="85" y="1003"/>
                      </a:cxn>
                      <a:cxn ang="0">
                        <a:pos x="80" y="1023"/>
                      </a:cxn>
                      <a:cxn ang="0">
                        <a:pos x="30" y="1152"/>
                      </a:cxn>
                      <a:cxn ang="0">
                        <a:pos x="0" y="1286"/>
                      </a:cxn>
                      <a:cxn ang="0">
                        <a:pos x="5" y="1376"/>
                      </a:cxn>
                      <a:cxn ang="0">
                        <a:pos x="30" y="1465"/>
                      </a:cxn>
                      <a:cxn ang="0">
                        <a:pos x="80" y="1545"/>
                      </a:cxn>
                      <a:cxn ang="0">
                        <a:pos x="174" y="1604"/>
                      </a:cxn>
                      <a:cxn ang="0">
                        <a:pos x="234" y="1624"/>
                      </a:cxn>
                      <a:cxn ang="0">
                        <a:pos x="358" y="1649"/>
                      </a:cxn>
                      <a:cxn ang="0">
                        <a:pos x="462" y="1639"/>
                      </a:cxn>
                      <a:cxn ang="0">
                        <a:pos x="552" y="1609"/>
                      </a:cxn>
                      <a:cxn ang="0">
                        <a:pos x="621" y="1569"/>
                      </a:cxn>
                      <a:cxn ang="0">
                        <a:pos x="671" y="1520"/>
                      </a:cxn>
                      <a:cxn ang="0">
                        <a:pos x="730" y="1445"/>
                      </a:cxn>
                      <a:cxn ang="0">
                        <a:pos x="735" y="1430"/>
                      </a:cxn>
                      <a:cxn ang="0">
                        <a:pos x="775" y="1306"/>
                      </a:cxn>
                      <a:cxn ang="0">
                        <a:pos x="800" y="1177"/>
                      </a:cxn>
                      <a:cxn ang="0">
                        <a:pos x="800" y="1088"/>
                      </a:cxn>
                      <a:cxn ang="0">
                        <a:pos x="785" y="998"/>
                      </a:cxn>
                      <a:cxn ang="0">
                        <a:pos x="740" y="919"/>
                      </a:cxn>
                      <a:cxn ang="0">
                        <a:pos x="710" y="884"/>
                      </a:cxn>
                      <a:cxn ang="0">
                        <a:pos x="681" y="844"/>
                      </a:cxn>
                      <a:cxn ang="0">
                        <a:pos x="631" y="735"/>
                      </a:cxn>
                      <a:cxn ang="0">
                        <a:pos x="611" y="601"/>
                      </a:cxn>
                      <a:cxn ang="0">
                        <a:pos x="601" y="452"/>
                      </a:cxn>
                      <a:cxn ang="0">
                        <a:pos x="611" y="234"/>
                      </a:cxn>
                      <a:cxn ang="0">
                        <a:pos x="636" y="0"/>
                      </a:cxn>
                    </a:cxnLst>
                    <a:rect l="0" t="0" r="r" b="b"/>
                    <a:pathLst>
                      <a:path w="800" h="1649">
                        <a:moveTo>
                          <a:pt x="636" y="0"/>
                        </a:moveTo>
                        <a:lnTo>
                          <a:pt x="636" y="0"/>
                        </a:lnTo>
                        <a:lnTo>
                          <a:pt x="621" y="15"/>
                        </a:lnTo>
                        <a:lnTo>
                          <a:pt x="576" y="55"/>
                        </a:lnTo>
                        <a:lnTo>
                          <a:pt x="522" y="124"/>
                        </a:lnTo>
                        <a:lnTo>
                          <a:pt x="492" y="164"/>
                        </a:lnTo>
                        <a:lnTo>
                          <a:pt x="462" y="214"/>
                        </a:lnTo>
                        <a:lnTo>
                          <a:pt x="432" y="268"/>
                        </a:lnTo>
                        <a:lnTo>
                          <a:pt x="408" y="328"/>
                        </a:lnTo>
                        <a:lnTo>
                          <a:pt x="393" y="393"/>
                        </a:lnTo>
                        <a:lnTo>
                          <a:pt x="378" y="462"/>
                        </a:lnTo>
                        <a:lnTo>
                          <a:pt x="373" y="537"/>
                        </a:lnTo>
                        <a:lnTo>
                          <a:pt x="378" y="616"/>
                        </a:lnTo>
                        <a:lnTo>
                          <a:pt x="393" y="700"/>
                        </a:lnTo>
                        <a:lnTo>
                          <a:pt x="417" y="785"/>
                        </a:lnTo>
                        <a:lnTo>
                          <a:pt x="417" y="785"/>
                        </a:lnTo>
                        <a:lnTo>
                          <a:pt x="447" y="869"/>
                        </a:lnTo>
                        <a:lnTo>
                          <a:pt x="467" y="944"/>
                        </a:lnTo>
                        <a:lnTo>
                          <a:pt x="477" y="1008"/>
                        </a:lnTo>
                        <a:lnTo>
                          <a:pt x="477" y="1063"/>
                        </a:lnTo>
                        <a:lnTo>
                          <a:pt x="472" y="1108"/>
                        </a:lnTo>
                        <a:lnTo>
                          <a:pt x="462" y="1142"/>
                        </a:lnTo>
                        <a:lnTo>
                          <a:pt x="447" y="1172"/>
                        </a:lnTo>
                        <a:lnTo>
                          <a:pt x="432" y="1192"/>
                        </a:lnTo>
                        <a:lnTo>
                          <a:pt x="412" y="1202"/>
                        </a:lnTo>
                        <a:lnTo>
                          <a:pt x="393" y="1207"/>
                        </a:lnTo>
                        <a:lnTo>
                          <a:pt x="368" y="1207"/>
                        </a:lnTo>
                        <a:lnTo>
                          <a:pt x="348" y="1197"/>
                        </a:lnTo>
                        <a:lnTo>
                          <a:pt x="333" y="1182"/>
                        </a:lnTo>
                        <a:lnTo>
                          <a:pt x="318" y="1162"/>
                        </a:lnTo>
                        <a:lnTo>
                          <a:pt x="308" y="1137"/>
                        </a:lnTo>
                        <a:lnTo>
                          <a:pt x="303" y="1113"/>
                        </a:lnTo>
                        <a:lnTo>
                          <a:pt x="303" y="1113"/>
                        </a:lnTo>
                        <a:lnTo>
                          <a:pt x="298" y="1048"/>
                        </a:lnTo>
                        <a:lnTo>
                          <a:pt x="288" y="983"/>
                        </a:lnTo>
                        <a:lnTo>
                          <a:pt x="273" y="914"/>
                        </a:lnTo>
                        <a:lnTo>
                          <a:pt x="249" y="849"/>
                        </a:lnTo>
                        <a:lnTo>
                          <a:pt x="219" y="785"/>
                        </a:lnTo>
                        <a:lnTo>
                          <a:pt x="179" y="715"/>
                        </a:lnTo>
                        <a:lnTo>
                          <a:pt x="134" y="656"/>
                        </a:lnTo>
                        <a:lnTo>
                          <a:pt x="80" y="596"/>
                        </a:lnTo>
                        <a:lnTo>
                          <a:pt x="80" y="596"/>
                        </a:lnTo>
                        <a:lnTo>
                          <a:pt x="90" y="651"/>
                        </a:lnTo>
                        <a:lnTo>
                          <a:pt x="95" y="775"/>
                        </a:lnTo>
                        <a:lnTo>
                          <a:pt x="100" y="844"/>
                        </a:lnTo>
                        <a:lnTo>
                          <a:pt x="100" y="919"/>
                        </a:lnTo>
                        <a:lnTo>
                          <a:pt x="90" y="979"/>
                        </a:lnTo>
                        <a:lnTo>
                          <a:pt x="85" y="1003"/>
                        </a:lnTo>
                        <a:lnTo>
                          <a:pt x="80" y="1023"/>
                        </a:lnTo>
                        <a:lnTo>
                          <a:pt x="80" y="1023"/>
                        </a:lnTo>
                        <a:lnTo>
                          <a:pt x="55" y="1078"/>
                        </a:lnTo>
                        <a:lnTo>
                          <a:pt x="30" y="1152"/>
                        </a:lnTo>
                        <a:lnTo>
                          <a:pt x="10" y="1237"/>
                        </a:lnTo>
                        <a:lnTo>
                          <a:pt x="0" y="1286"/>
                        </a:lnTo>
                        <a:lnTo>
                          <a:pt x="0" y="1331"/>
                        </a:lnTo>
                        <a:lnTo>
                          <a:pt x="5" y="1376"/>
                        </a:lnTo>
                        <a:lnTo>
                          <a:pt x="10" y="1420"/>
                        </a:lnTo>
                        <a:lnTo>
                          <a:pt x="30" y="1465"/>
                        </a:lnTo>
                        <a:lnTo>
                          <a:pt x="50" y="1505"/>
                        </a:lnTo>
                        <a:lnTo>
                          <a:pt x="80" y="1545"/>
                        </a:lnTo>
                        <a:lnTo>
                          <a:pt x="124" y="1574"/>
                        </a:lnTo>
                        <a:lnTo>
                          <a:pt x="174" y="1604"/>
                        </a:lnTo>
                        <a:lnTo>
                          <a:pt x="234" y="1624"/>
                        </a:lnTo>
                        <a:lnTo>
                          <a:pt x="234" y="1624"/>
                        </a:lnTo>
                        <a:lnTo>
                          <a:pt x="298" y="1639"/>
                        </a:lnTo>
                        <a:lnTo>
                          <a:pt x="358" y="1649"/>
                        </a:lnTo>
                        <a:lnTo>
                          <a:pt x="412" y="1644"/>
                        </a:lnTo>
                        <a:lnTo>
                          <a:pt x="462" y="1639"/>
                        </a:lnTo>
                        <a:lnTo>
                          <a:pt x="512" y="1624"/>
                        </a:lnTo>
                        <a:lnTo>
                          <a:pt x="552" y="1609"/>
                        </a:lnTo>
                        <a:lnTo>
                          <a:pt x="586" y="1589"/>
                        </a:lnTo>
                        <a:lnTo>
                          <a:pt x="621" y="1569"/>
                        </a:lnTo>
                        <a:lnTo>
                          <a:pt x="646" y="1545"/>
                        </a:lnTo>
                        <a:lnTo>
                          <a:pt x="671" y="1520"/>
                        </a:lnTo>
                        <a:lnTo>
                          <a:pt x="705" y="1475"/>
                        </a:lnTo>
                        <a:lnTo>
                          <a:pt x="730" y="1445"/>
                        </a:lnTo>
                        <a:lnTo>
                          <a:pt x="735" y="1430"/>
                        </a:lnTo>
                        <a:lnTo>
                          <a:pt x="735" y="1430"/>
                        </a:lnTo>
                        <a:lnTo>
                          <a:pt x="755" y="1371"/>
                        </a:lnTo>
                        <a:lnTo>
                          <a:pt x="775" y="1306"/>
                        </a:lnTo>
                        <a:lnTo>
                          <a:pt x="795" y="1222"/>
                        </a:lnTo>
                        <a:lnTo>
                          <a:pt x="800" y="1177"/>
                        </a:lnTo>
                        <a:lnTo>
                          <a:pt x="800" y="1132"/>
                        </a:lnTo>
                        <a:lnTo>
                          <a:pt x="800" y="1088"/>
                        </a:lnTo>
                        <a:lnTo>
                          <a:pt x="795" y="1043"/>
                        </a:lnTo>
                        <a:lnTo>
                          <a:pt x="785" y="998"/>
                        </a:lnTo>
                        <a:lnTo>
                          <a:pt x="765" y="959"/>
                        </a:lnTo>
                        <a:lnTo>
                          <a:pt x="740" y="919"/>
                        </a:lnTo>
                        <a:lnTo>
                          <a:pt x="710" y="884"/>
                        </a:lnTo>
                        <a:lnTo>
                          <a:pt x="710" y="884"/>
                        </a:lnTo>
                        <a:lnTo>
                          <a:pt x="696" y="864"/>
                        </a:lnTo>
                        <a:lnTo>
                          <a:pt x="681" y="844"/>
                        </a:lnTo>
                        <a:lnTo>
                          <a:pt x="651" y="795"/>
                        </a:lnTo>
                        <a:lnTo>
                          <a:pt x="631" y="735"/>
                        </a:lnTo>
                        <a:lnTo>
                          <a:pt x="621" y="671"/>
                        </a:lnTo>
                        <a:lnTo>
                          <a:pt x="611" y="601"/>
                        </a:lnTo>
                        <a:lnTo>
                          <a:pt x="606" y="527"/>
                        </a:lnTo>
                        <a:lnTo>
                          <a:pt x="601" y="452"/>
                        </a:lnTo>
                        <a:lnTo>
                          <a:pt x="601" y="378"/>
                        </a:lnTo>
                        <a:lnTo>
                          <a:pt x="611" y="234"/>
                        </a:lnTo>
                        <a:lnTo>
                          <a:pt x="621" y="114"/>
                        </a:lnTo>
                        <a:lnTo>
                          <a:pt x="636" y="0"/>
                        </a:lnTo>
                        <a:lnTo>
                          <a:pt x="636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rgbClr val="FF6600">
                        <a:alpha val="40000"/>
                      </a:srgb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53"/>
                  <p:cNvSpPr>
                    <a:spLocks/>
                  </p:cNvSpPr>
                  <p:nvPr/>
                </p:nvSpPr>
                <p:spPr bwMode="auto">
                  <a:xfrm rot="3981389" flipV="1">
                    <a:off x="4687822" y="1638047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54"/>
                  <p:cNvSpPr>
                    <a:spLocks/>
                  </p:cNvSpPr>
                  <p:nvPr/>
                </p:nvSpPr>
                <p:spPr bwMode="auto">
                  <a:xfrm rot="3981389" flipV="1">
                    <a:off x="4644716" y="1692632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 55"/>
                  <p:cNvSpPr>
                    <a:spLocks/>
                  </p:cNvSpPr>
                  <p:nvPr/>
                </p:nvSpPr>
                <p:spPr bwMode="auto">
                  <a:xfrm rot="3981389" flipV="1">
                    <a:off x="4816025" y="1847592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4" name="Group 131"/>
                <p:cNvGrpSpPr/>
                <p:nvPr/>
              </p:nvGrpSpPr>
              <p:grpSpPr>
                <a:xfrm>
                  <a:off x="3786599" y="553638"/>
                  <a:ext cx="563460" cy="337378"/>
                  <a:chOff x="3786599" y="553638"/>
                  <a:chExt cx="563460" cy="337378"/>
                </a:xfrm>
              </p:grpSpPr>
              <p:sp>
                <p:nvSpPr>
                  <p:cNvPr id="185" name="Freeform 21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170671" y="675586"/>
                    <a:ext cx="232484" cy="96039"/>
                  </a:xfrm>
                  <a:custGeom>
                    <a:avLst/>
                    <a:gdLst/>
                    <a:ahLst/>
                    <a:cxnLst>
                      <a:cxn ang="0">
                        <a:pos x="606" y="0"/>
                      </a:cxn>
                      <a:cxn ang="0">
                        <a:pos x="0" y="268"/>
                      </a:cxn>
                      <a:cxn ang="0">
                        <a:pos x="0" y="268"/>
                      </a:cxn>
                      <a:cxn ang="0">
                        <a:pos x="84" y="254"/>
                      </a:cxn>
                      <a:cxn ang="0">
                        <a:pos x="174" y="239"/>
                      </a:cxn>
                      <a:cxn ang="0">
                        <a:pos x="258" y="214"/>
                      </a:cxn>
                      <a:cxn ang="0">
                        <a:pos x="343" y="184"/>
                      </a:cxn>
                      <a:cxn ang="0">
                        <a:pos x="427" y="149"/>
                      </a:cxn>
                      <a:cxn ang="0">
                        <a:pos x="506" y="105"/>
                      </a:cxn>
                      <a:cxn ang="0">
                        <a:pos x="581" y="60"/>
                      </a:cxn>
                      <a:cxn ang="0">
                        <a:pos x="655" y="15"/>
                      </a:cxn>
                      <a:cxn ang="0">
                        <a:pos x="655" y="15"/>
                      </a:cxn>
                      <a:cxn ang="0">
                        <a:pos x="606" y="0"/>
                      </a:cxn>
                      <a:cxn ang="0">
                        <a:pos x="606" y="0"/>
                      </a:cxn>
                    </a:cxnLst>
                    <a:rect l="0" t="0" r="r" b="b"/>
                    <a:pathLst>
                      <a:path w="655" h="268">
                        <a:moveTo>
                          <a:pt x="606" y="0"/>
                        </a:moveTo>
                        <a:lnTo>
                          <a:pt x="0" y="268"/>
                        </a:lnTo>
                        <a:lnTo>
                          <a:pt x="0" y="268"/>
                        </a:lnTo>
                        <a:lnTo>
                          <a:pt x="84" y="254"/>
                        </a:lnTo>
                        <a:lnTo>
                          <a:pt x="174" y="239"/>
                        </a:lnTo>
                        <a:lnTo>
                          <a:pt x="258" y="214"/>
                        </a:lnTo>
                        <a:lnTo>
                          <a:pt x="343" y="184"/>
                        </a:lnTo>
                        <a:lnTo>
                          <a:pt x="427" y="149"/>
                        </a:lnTo>
                        <a:lnTo>
                          <a:pt x="506" y="105"/>
                        </a:lnTo>
                        <a:lnTo>
                          <a:pt x="581" y="60"/>
                        </a:lnTo>
                        <a:lnTo>
                          <a:pt x="655" y="15"/>
                        </a:lnTo>
                        <a:lnTo>
                          <a:pt x="655" y="15"/>
                        </a:lnTo>
                        <a:lnTo>
                          <a:pt x="606" y="0"/>
                        </a:lnTo>
                        <a:lnTo>
                          <a:pt x="606" y="0"/>
                        </a:lnTo>
                        <a:close/>
                      </a:path>
                    </a:pathLst>
                  </a:custGeom>
                  <a:solidFill>
                    <a:srgbClr val="1A130D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49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3901464" y="483313"/>
                    <a:ext cx="225740" cy="455470"/>
                  </a:xfrm>
                  <a:custGeom>
                    <a:avLst/>
                    <a:gdLst/>
                    <a:ahLst/>
                    <a:cxnLst>
                      <a:cxn ang="0">
                        <a:pos x="239" y="0"/>
                      </a:cxn>
                      <a:cxn ang="0">
                        <a:pos x="254" y="213"/>
                      </a:cxn>
                      <a:cxn ang="0">
                        <a:pos x="249" y="328"/>
                      </a:cxn>
                      <a:cxn ang="0">
                        <a:pos x="224" y="437"/>
                      </a:cxn>
                      <a:cxn ang="0">
                        <a:pos x="179" y="516"/>
                      </a:cxn>
                      <a:cxn ang="0">
                        <a:pos x="149" y="541"/>
                      </a:cxn>
                      <a:cxn ang="0">
                        <a:pos x="110" y="556"/>
                      </a:cxn>
                      <a:cxn ang="0">
                        <a:pos x="60" y="551"/>
                      </a:cxn>
                      <a:cxn ang="0">
                        <a:pos x="0" y="531"/>
                      </a:cxn>
                      <a:cxn ang="0">
                        <a:pos x="5" y="1062"/>
                      </a:cxn>
                      <a:cxn ang="0">
                        <a:pos x="80" y="1142"/>
                      </a:cxn>
                      <a:cxn ang="0">
                        <a:pos x="189" y="1226"/>
                      </a:cxn>
                      <a:cxn ang="0">
                        <a:pos x="259" y="1256"/>
                      </a:cxn>
                      <a:cxn ang="0">
                        <a:pos x="328" y="1271"/>
                      </a:cxn>
                      <a:cxn ang="0">
                        <a:pos x="403" y="1266"/>
                      </a:cxn>
                      <a:cxn ang="0">
                        <a:pos x="437" y="1251"/>
                      </a:cxn>
                      <a:cxn ang="0">
                        <a:pos x="502" y="1202"/>
                      </a:cxn>
                      <a:cxn ang="0">
                        <a:pos x="562" y="1122"/>
                      </a:cxn>
                      <a:cxn ang="0">
                        <a:pos x="601" y="1028"/>
                      </a:cxn>
                      <a:cxn ang="0">
                        <a:pos x="631" y="923"/>
                      </a:cxn>
                      <a:cxn ang="0">
                        <a:pos x="636" y="819"/>
                      </a:cxn>
                      <a:cxn ang="0">
                        <a:pos x="621" y="720"/>
                      </a:cxn>
                      <a:cxn ang="0">
                        <a:pos x="576" y="630"/>
                      </a:cxn>
                      <a:cxn ang="0">
                        <a:pos x="542" y="591"/>
                      </a:cxn>
                      <a:cxn ang="0">
                        <a:pos x="537" y="645"/>
                      </a:cxn>
                      <a:cxn ang="0">
                        <a:pos x="512" y="705"/>
                      </a:cxn>
                      <a:cxn ang="0">
                        <a:pos x="492" y="725"/>
                      </a:cxn>
                      <a:cxn ang="0">
                        <a:pos x="462" y="735"/>
                      </a:cxn>
                      <a:cxn ang="0">
                        <a:pos x="427" y="725"/>
                      </a:cxn>
                      <a:cxn ang="0">
                        <a:pos x="413" y="720"/>
                      </a:cxn>
                      <a:cxn ang="0">
                        <a:pos x="403" y="690"/>
                      </a:cxn>
                      <a:cxn ang="0">
                        <a:pos x="427" y="621"/>
                      </a:cxn>
                      <a:cxn ang="0">
                        <a:pos x="457" y="526"/>
                      </a:cxn>
                      <a:cxn ang="0">
                        <a:pos x="462" y="442"/>
                      </a:cxn>
                      <a:cxn ang="0">
                        <a:pos x="442" y="337"/>
                      </a:cxn>
                      <a:cxn ang="0">
                        <a:pos x="388" y="223"/>
                      </a:cxn>
                      <a:cxn ang="0">
                        <a:pos x="239" y="0"/>
                      </a:cxn>
                    </a:cxnLst>
                    <a:rect l="0" t="0" r="r" b="b"/>
                    <a:pathLst>
                      <a:path w="636" h="1271">
                        <a:moveTo>
                          <a:pt x="239" y="0"/>
                        </a:moveTo>
                        <a:lnTo>
                          <a:pt x="239" y="0"/>
                        </a:lnTo>
                        <a:lnTo>
                          <a:pt x="249" y="109"/>
                        </a:lnTo>
                        <a:lnTo>
                          <a:pt x="254" y="213"/>
                        </a:lnTo>
                        <a:lnTo>
                          <a:pt x="254" y="268"/>
                        </a:lnTo>
                        <a:lnTo>
                          <a:pt x="249" y="328"/>
                        </a:lnTo>
                        <a:lnTo>
                          <a:pt x="239" y="387"/>
                        </a:lnTo>
                        <a:lnTo>
                          <a:pt x="224" y="437"/>
                        </a:lnTo>
                        <a:lnTo>
                          <a:pt x="204" y="481"/>
                        </a:lnTo>
                        <a:lnTo>
                          <a:pt x="179" y="516"/>
                        </a:lnTo>
                        <a:lnTo>
                          <a:pt x="164" y="531"/>
                        </a:lnTo>
                        <a:lnTo>
                          <a:pt x="149" y="541"/>
                        </a:lnTo>
                        <a:lnTo>
                          <a:pt x="130" y="551"/>
                        </a:lnTo>
                        <a:lnTo>
                          <a:pt x="110" y="556"/>
                        </a:lnTo>
                        <a:lnTo>
                          <a:pt x="85" y="556"/>
                        </a:lnTo>
                        <a:lnTo>
                          <a:pt x="60" y="551"/>
                        </a:lnTo>
                        <a:lnTo>
                          <a:pt x="35" y="541"/>
                        </a:lnTo>
                        <a:lnTo>
                          <a:pt x="0" y="531"/>
                        </a:lnTo>
                        <a:lnTo>
                          <a:pt x="5" y="1062"/>
                        </a:lnTo>
                        <a:lnTo>
                          <a:pt x="5" y="1062"/>
                        </a:lnTo>
                        <a:lnTo>
                          <a:pt x="40" y="1102"/>
                        </a:lnTo>
                        <a:lnTo>
                          <a:pt x="80" y="1142"/>
                        </a:lnTo>
                        <a:lnTo>
                          <a:pt x="130" y="1187"/>
                        </a:lnTo>
                        <a:lnTo>
                          <a:pt x="189" y="1226"/>
                        </a:lnTo>
                        <a:lnTo>
                          <a:pt x="224" y="1241"/>
                        </a:lnTo>
                        <a:lnTo>
                          <a:pt x="259" y="1256"/>
                        </a:lnTo>
                        <a:lnTo>
                          <a:pt x="293" y="1266"/>
                        </a:lnTo>
                        <a:lnTo>
                          <a:pt x="328" y="1271"/>
                        </a:lnTo>
                        <a:lnTo>
                          <a:pt x="363" y="1271"/>
                        </a:lnTo>
                        <a:lnTo>
                          <a:pt x="403" y="1266"/>
                        </a:lnTo>
                        <a:lnTo>
                          <a:pt x="403" y="1266"/>
                        </a:lnTo>
                        <a:lnTo>
                          <a:pt x="437" y="1251"/>
                        </a:lnTo>
                        <a:lnTo>
                          <a:pt x="472" y="1231"/>
                        </a:lnTo>
                        <a:lnTo>
                          <a:pt x="502" y="1202"/>
                        </a:lnTo>
                        <a:lnTo>
                          <a:pt x="532" y="1167"/>
                        </a:lnTo>
                        <a:lnTo>
                          <a:pt x="562" y="1122"/>
                        </a:lnTo>
                        <a:lnTo>
                          <a:pt x="581" y="1077"/>
                        </a:lnTo>
                        <a:lnTo>
                          <a:pt x="601" y="1028"/>
                        </a:lnTo>
                        <a:lnTo>
                          <a:pt x="621" y="978"/>
                        </a:lnTo>
                        <a:lnTo>
                          <a:pt x="631" y="923"/>
                        </a:lnTo>
                        <a:lnTo>
                          <a:pt x="636" y="874"/>
                        </a:lnTo>
                        <a:lnTo>
                          <a:pt x="636" y="819"/>
                        </a:lnTo>
                        <a:lnTo>
                          <a:pt x="631" y="765"/>
                        </a:lnTo>
                        <a:lnTo>
                          <a:pt x="621" y="720"/>
                        </a:lnTo>
                        <a:lnTo>
                          <a:pt x="601" y="670"/>
                        </a:lnTo>
                        <a:lnTo>
                          <a:pt x="576" y="630"/>
                        </a:lnTo>
                        <a:lnTo>
                          <a:pt x="542" y="591"/>
                        </a:lnTo>
                        <a:lnTo>
                          <a:pt x="542" y="591"/>
                        </a:lnTo>
                        <a:lnTo>
                          <a:pt x="542" y="621"/>
                        </a:lnTo>
                        <a:lnTo>
                          <a:pt x="537" y="645"/>
                        </a:lnTo>
                        <a:lnTo>
                          <a:pt x="527" y="675"/>
                        </a:lnTo>
                        <a:lnTo>
                          <a:pt x="512" y="705"/>
                        </a:lnTo>
                        <a:lnTo>
                          <a:pt x="502" y="715"/>
                        </a:lnTo>
                        <a:lnTo>
                          <a:pt x="492" y="725"/>
                        </a:lnTo>
                        <a:lnTo>
                          <a:pt x="477" y="730"/>
                        </a:lnTo>
                        <a:lnTo>
                          <a:pt x="462" y="735"/>
                        </a:lnTo>
                        <a:lnTo>
                          <a:pt x="447" y="735"/>
                        </a:lnTo>
                        <a:lnTo>
                          <a:pt x="427" y="725"/>
                        </a:lnTo>
                        <a:lnTo>
                          <a:pt x="427" y="725"/>
                        </a:lnTo>
                        <a:lnTo>
                          <a:pt x="413" y="720"/>
                        </a:lnTo>
                        <a:lnTo>
                          <a:pt x="403" y="705"/>
                        </a:lnTo>
                        <a:lnTo>
                          <a:pt x="403" y="690"/>
                        </a:lnTo>
                        <a:lnTo>
                          <a:pt x="408" y="670"/>
                        </a:lnTo>
                        <a:lnTo>
                          <a:pt x="427" y="621"/>
                        </a:lnTo>
                        <a:lnTo>
                          <a:pt x="447" y="561"/>
                        </a:lnTo>
                        <a:lnTo>
                          <a:pt x="457" y="526"/>
                        </a:lnTo>
                        <a:lnTo>
                          <a:pt x="462" y="481"/>
                        </a:lnTo>
                        <a:lnTo>
                          <a:pt x="462" y="442"/>
                        </a:lnTo>
                        <a:lnTo>
                          <a:pt x="457" y="392"/>
                        </a:lnTo>
                        <a:lnTo>
                          <a:pt x="442" y="337"/>
                        </a:lnTo>
                        <a:lnTo>
                          <a:pt x="422" y="283"/>
                        </a:lnTo>
                        <a:lnTo>
                          <a:pt x="388" y="223"/>
                        </a:lnTo>
                        <a:lnTo>
                          <a:pt x="343" y="15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ACF51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 50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3917127" y="678639"/>
                    <a:ext cx="54660" cy="163410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44" y="0"/>
                      </a:cxn>
                      <a:cxn ang="0">
                        <a:pos x="49" y="69"/>
                      </a:cxn>
                      <a:cxn ang="0">
                        <a:pos x="54" y="139"/>
                      </a:cxn>
                      <a:cxn ang="0">
                        <a:pos x="44" y="218"/>
                      </a:cxn>
                      <a:cxn ang="0">
                        <a:pos x="44" y="218"/>
                      </a:cxn>
                      <a:cxn ang="0">
                        <a:pos x="34" y="268"/>
                      </a:cxn>
                      <a:cxn ang="0">
                        <a:pos x="25" y="308"/>
                      </a:cxn>
                      <a:cxn ang="0">
                        <a:pos x="5" y="367"/>
                      </a:cxn>
                      <a:cxn ang="0">
                        <a:pos x="0" y="392"/>
                      </a:cxn>
                      <a:cxn ang="0">
                        <a:pos x="5" y="412"/>
                      </a:cxn>
                      <a:cxn ang="0">
                        <a:pos x="20" y="432"/>
                      </a:cxn>
                      <a:cxn ang="0">
                        <a:pos x="44" y="452"/>
                      </a:cxn>
                      <a:cxn ang="0">
                        <a:pos x="44" y="452"/>
                      </a:cxn>
                      <a:cxn ang="0">
                        <a:pos x="64" y="456"/>
                      </a:cxn>
                      <a:cxn ang="0">
                        <a:pos x="79" y="452"/>
                      </a:cxn>
                      <a:cxn ang="0">
                        <a:pos x="94" y="442"/>
                      </a:cxn>
                      <a:cxn ang="0">
                        <a:pos x="109" y="427"/>
                      </a:cxn>
                      <a:cxn ang="0">
                        <a:pos x="124" y="402"/>
                      </a:cxn>
                      <a:cxn ang="0">
                        <a:pos x="134" y="377"/>
                      </a:cxn>
                      <a:cxn ang="0">
                        <a:pos x="144" y="342"/>
                      </a:cxn>
                      <a:cxn ang="0">
                        <a:pos x="149" y="308"/>
                      </a:cxn>
                      <a:cxn ang="0">
                        <a:pos x="154" y="273"/>
                      </a:cxn>
                      <a:cxn ang="0">
                        <a:pos x="154" y="233"/>
                      </a:cxn>
                      <a:cxn ang="0">
                        <a:pos x="149" y="193"/>
                      </a:cxn>
                      <a:cxn ang="0">
                        <a:pos x="139" y="149"/>
                      </a:cxn>
                      <a:cxn ang="0">
                        <a:pos x="124" y="109"/>
                      </a:cxn>
                      <a:cxn ang="0">
                        <a:pos x="104" y="69"/>
                      </a:cxn>
                      <a:cxn ang="0">
                        <a:pos x="74" y="34"/>
                      </a:cxn>
                      <a:cxn ang="0">
                        <a:pos x="44" y="0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154" h="456">
                        <a:moveTo>
                          <a:pt x="44" y="0"/>
                        </a:moveTo>
                        <a:lnTo>
                          <a:pt x="44" y="0"/>
                        </a:lnTo>
                        <a:lnTo>
                          <a:pt x="49" y="69"/>
                        </a:lnTo>
                        <a:lnTo>
                          <a:pt x="54" y="139"/>
                        </a:lnTo>
                        <a:lnTo>
                          <a:pt x="44" y="218"/>
                        </a:lnTo>
                        <a:lnTo>
                          <a:pt x="44" y="218"/>
                        </a:lnTo>
                        <a:lnTo>
                          <a:pt x="34" y="268"/>
                        </a:lnTo>
                        <a:lnTo>
                          <a:pt x="25" y="308"/>
                        </a:lnTo>
                        <a:lnTo>
                          <a:pt x="5" y="367"/>
                        </a:lnTo>
                        <a:lnTo>
                          <a:pt x="0" y="392"/>
                        </a:lnTo>
                        <a:lnTo>
                          <a:pt x="5" y="412"/>
                        </a:lnTo>
                        <a:lnTo>
                          <a:pt x="20" y="432"/>
                        </a:lnTo>
                        <a:lnTo>
                          <a:pt x="44" y="452"/>
                        </a:lnTo>
                        <a:lnTo>
                          <a:pt x="44" y="452"/>
                        </a:lnTo>
                        <a:lnTo>
                          <a:pt x="64" y="456"/>
                        </a:lnTo>
                        <a:lnTo>
                          <a:pt x="79" y="452"/>
                        </a:lnTo>
                        <a:lnTo>
                          <a:pt x="94" y="442"/>
                        </a:lnTo>
                        <a:lnTo>
                          <a:pt x="109" y="427"/>
                        </a:lnTo>
                        <a:lnTo>
                          <a:pt x="124" y="402"/>
                        </a:lnTo>
                        <a:lnTo>
                          <a:pt x="134" y="377"/>
                        </a:lnTo>
                        <a:lnTo>
                          <a:pt x="144" y="342"/>
                        </a:lnTo>
                        <a:lnTo>
                          <a:pt x="149" y="308"/>
                        </a:lnTo>
                        <a:lnTo>
                          <a:pt x="154" y="273"/>
                        </a:lnTo>
                        <a:lnTo>
                          <a:pt x="154" y="233"/>
                        </a:lnTo>
                        <a:lnTo>
                          <a:pt x="149" y="193"/>
                        </a:lnTo>
                        <a:lnTo>
                          <a:pt x="139" y="149"/>
                        </a:lnTo>
                        <a:lnTo>
                          <a:pt x="124" y="109"/>
                        </a:lnTo>
                        <a:lnTo>
                          <a:pt x="104" y="69"/>
                        </a:lnTo>
                        <a:lnTo>
                          <a:pt x="74" y="34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 51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017362" y="536868"/>
                    <a:ext cx="133811" cy="167352"/>
                  </a:xfrm>
                  <a:custGeom>
                    <a:avLst/>
                    <a:gdLst/>
                    <a:ahLst/>
                    <a:cxnLst>
                      <a:cxn ang="0">
                        <a:pos x="377" y="0"/>
                      </a:cxn>
                      <a:cxn ang="0">
                        <a:pos x="377" y="0"/>
                      </a:cxn>
                      <a:cxn ang="0">
                        <a:pos x="377" y="74"/>
                      </a:cxn>
                      <a:cxn ang="0">
                        <a:pos x="372" y="149"/>
                      </a:cxn>
                      <a:cxn ang="0">
                        <a:pos x="357" y="233"/>
                      </a:cxn>
                      <a:cxn ang="0">
                        <a:pos x="348" y="273"/>
                      </a:cxn>
                      <a:cxn ang="0">
                        <a:pos x="333" y="318"/>
                      </a:cxn>
                      <a:cxn ang="0">
                        <a:pos x="318" y="357"/>
                      </a:cxn>
                      <a:cxn ang="0">
                        <a:pos x="298" y="392"/>
                      </a:cxn>
                      <a:cxn ang="0">
                        <a:pos x="268" y="422"/>
                      </a:cxn>
                      <a:cxn ang="0">
                        <a:pos x="238" y="447"/>
                      </a:cxn>
                      <a:cxn ang="0">
                        <a:pos x="204" y="462"/>
                      </a:cxn>
                      <a:cxn ang="0">
                        <a:pos x="159" y="467"/>
                      </a:cxn>
                      <a:cxn ang="0">
                        <a:pos x="159" y="467"/>
                      </a:cxn>
                      <a:cxn ang="0">
                        <a:pos x="119" y="467"/>
                      </a:cxn>
                      <a:cxn ang="0">
                        <a:pos x="84" y="462"/>
                      </a:cxn>
                      <a:cxn ang="0">
                        <a:pos x="55" y="452"/>
                      </a:cxn>
                      <a:cxn ang="0">
                        <a:pos x="35" y="442"/>
                      </a:cxn>
                      <a:cxn ang="0">
                        <a:pos x="15" y="432"/>
                      </a:cxn>
                      <a:cxn ang="0">
                        <a:pos x="5" y="417"/>
                      </a:cxn>
                      <a:cxn ang="0">
                        <a:pos x="0" y="402"/>
                      </a:cxn>
                      <a:cxn ang="0">
                        <a:pos x="0" y="387"/>
                      </a:cxn>
                      <a:cxn ang="0">
                        <a:pos x="5" y="372"/>
                      </a:cxn>
                      <a:cxn ang="0">
                        <a:pos x="15" y="357"/>
                      </a:cxn>
                      <a:cxn ang="0">
                        <a:pos x="30" y="343"/>
                      </a:cxn>
                      <a:cxn ang="0">
                        <a:pos x="50" y="333"/>
                      </a:cxn>
                      <a:cxn ang="0">
                        <a:pos x="69" y="323"/>
                      </a:cxn>
                      <a:cxn ang="0">
                        <a:pos x="94" y="318"/>
                      </a:cxn>
                      <a:cxn ang="0">
                        <a:pos x="119" y="318"/>
                      </a:cxn>
                      <a:cxn ang="0">
                        <a:pos x="154" y="318"/>
                      </a:cxn>
                      <a:cxn ang="0">
                        <a:pos x="154" y="318"/>
                      </a:cxn>
                      <a:cxn ang="0">
                        <a:pos x="159" y="318"/>
                      </a:cxn>
                      <a:cxn ang="0">
                        <a:pos x="174" y="318"/>
                      </a:cxn>
                      <a:cxn ang="0">
                        <a:pos x="204" y="308"/>
                      </a:cxn>
                      <a:cxn ang="0">
                        <a:pos x="233" y="288"/>
                      </a:cxn>
                      <a:cxn ang="0">
                        <a:pos x="253" y="273"/>
                      </a:cxn>
                      <a:cxn ang="0">
                        <a:pos x="273" y="253"/>
                      </a:cxn>
                      <a:cxn ang="0">
                        <a:pos x="293" y="228"/>
                      </a:cxn>
                      <a:cxn ang="0">
                        <a:pos x="308" y="199"/>
                      </a:cxn>
                      <a:cxn ang="0">
                        <a:pos x="328" y="159"/>
                      </a:cxn>
                      <a:cxn ang="0">
                        <a:pos x="348" y="114"/>
                      </a:cxn>
                      <a:cxn ang="0">
                        <a:pos x="362" y="64"/>
                      </a:cxn>
                      <a:cxn ang="0">
                        <a:pos x="377" y="0"/>
                      </a:cxn>
                      <a:cxn ang="0">
                        <a:pos x="377" y="0"/>
                      </a:cxn>
                    </a:cxnLst>
                    <a:rect l="0" t="0" r="r" b="b"/>
                    <a:pathLst>
                      <a:path w="377" h="467">
                        <a:moveTo>
                          <a:pt x="377" y="0"/>
                        </a:moveTo>
                        <a:lnTo>
                          <a:pt x="377" y="0"/>
                        </a:lnTo>
                        <a:lnTo>
                          <a:pt x="377" y="74"/>
                        </a:lnTo>
                        <a:lnTo>
                          <a:pt x="372" y="149"/>
                        </a:lnTo>
                        <a:lnTo>
                          <a:pt x="357" y="233"/>
                        </a:lnTo>
                        <a:lnTo>
                          <a:pt x="348" y="273"/>
                        </a:lnTo>
                        <a:lnTo>
                          <a:pt x="333" y="318"/>
                        </a:lnTo>
                        <a:lnTo>
                          <a:pt x="318" y="357"/>
                        </a:lnTo>
                        <a:lnTo>
                          <a:pt x="298" y="392"/>
                        </a:lnTo>
                        <a:lnTo>
                          <a:pt x="268" y="422"/>
                        </a:lnTo>
                        <a:lnTo>
                          <a:pt x="238" y="447"/>
                        </a:lnTo>
                        <a:lnTo>
                          <a:pt x="204" y="462"/>
                        </a:lnTo>
                        <a:lnTo>
                          <a:pt x="159" y="467"/>
                        </a:lnTo>
                        <a:lnTo>
                          <a:pt x="159" y="467"/>
                        </a:lnTo>
                        <a:lnTo>
                          <a:pt x="119" y="467"/>
                        </a:lnTo>
                        <a:lnTo>
                          <a:pt x="84" y="462"/>
                        </a:lnTo>
                        <a:lnTo>
                          <a:pt x="55" y="452"/>
                        </a:lnTo>
                        <a:lnTo>
                          <a:pt x="35" y="442"/>
                        </a:lnTo>
                        <a:lnTo>
                          <a:pt x="15" y="432"/>
                        </a:lnTo>
                        <a:lnTo>
                          <a:pt x="5" y="417"/>
                        </a:lnTo>
                        <a:lnTo>
                          <a:pt x="0" y="402"/>
                        </a:lnTo>
                        <a:lnTo>
                          <a:pt x="0" y="387"/>
                        </a:lnTo>
                        <a:lnTo>
                          <a:pt x="5" y="372"/>
                        </a:lnTo>
                        <a:lnTo>
                          <a:pt x="15" y="357"/>
                        </a:lnTo>
                        <a:lnTo>
                          <a:pt x="30" y="343"/>
                        </a:lnTo>
                        <a:lnTo>
                          <a:pt x="50" y="333"/>
                        </a:lnTo>
                        <a:lnTo>
                          <a:pt x="69" y="323"/>
                        </a:lnTo>
                        <a:lnTo>
                          <a:pt x="94" y="318"/>
                        </a:lnTo>
                        <a:lnTo>
                          <a:pt x="119" y="318"/>
                        </a:lnTo>
                        <a:lnTo>
                          <a:pt x="154" y="318"/>
                        </a:lnTo>
                        <a:lnTo>
                          <a:pt x="154" y="318"/>
                        </a:lnTo>
                        <a:lnTo>
                          <a:pt x="159" y="318"/>
                        </a:lnTo>
                        <a:lnTo>
                          <a:pt x="174" y="318"/>
                        </a:lnTo>
                        <a:lnTo>
                          <a:pt x="204" y="308"/>
                        </a:lnTo>
                        <a:lnTo>
                          <a:pt x="233" y="288"/>
                        </a:lnTo>
                        <a:lnTo>
                          <a:pt x="253" y="273"/>
                        </a:lnTo>
                        <a:lnTo>
                          <a:pt x="273" y="253"/>
                        </a:lnTo>
                        <a:lnTo>
                          <a:pt x="293" y="228"/>
                        </a:lnTo>
                        <a:lnTo>
                          <a:pt x="308" y="199"/>
                        </a:lnTo>
                        <a:lnTo>
                          <a:pt x="328" y="159"/>
                        </a:lnTo>
                        <a:lnTo>
                          <a:pt x="348" y="114"/>
                        </a:lnTo>
                        <a:lnTo>
                          <a:pt x="362" y="64"/>
                        </a:lnTo>
                        <a:lnTo>
                          <a:pt x="377" y="0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 53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105756" y="645943"/>
                    <a:ext cx="243132" cy="245474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84" y="104"/>
                      </a:cxn>
                      <a:cxn ang="0">
                        <a:pos x="50" y="258"/>
                      </a:cxn>
                      <a:cxn ang="0">
                        <a:pos x="30" y="308"/>
                      </a:cxn>
                      <a:cxn ang="0">
                        <a:pos x="10" y="388"/>
                      </a:cxn>
                      <a:cxn ang="0">
                        <a:pos x="0" y="457"/>
                      </a:cxn>
                      <a:cxn ang="0">
                        <a:pos x="15" y="522"/>
                      </a:cxn>
                      <a:cxn ang="0">
                        <a:pos x="45" y="576"/>
                      </a:cxn>
                      <a:cxn ang="0">
                        <a:pos x="84" y="621"/>
                      </a:cxn>
                      <a:cxn ang="0">
                        <a:pos x="144" y="656"/>
                      </a:cxn>
                      <a:cxn ang="0">
                        <a:pos x="213" y="676"/>
                      </a:cxn>
                      <a:cxn ang="0">
                        <a:pos x="293" y="685"/>
                      </a:cxn>
                      <a:cxn ang="0">
                        <a:pos x="333" y="681"/>
                      </a:cxn>
                      <a:cxn ang="0">
                        <a:pos x="422" y="666"/>
                      </a:cxn>
                      <a:cxn ang="0">
                        <a:pos x="511" y="631"/>
                      </a:cxn>
                      <a:cxn ang="0">
                        <a:pos x="586" y="576"/>
                      </a:cxn>
                      <a:cxn ang="0">
                        <a:pos x="646" y="507"/>
                      </a:cxn>
                      <a:cxn ang="0">
                        <a:pos x="680" y="417"/>
                      </a:cxn>
                      <a:cxn ang="0">
                        <a:pos x="680" y="313"/>
                      </a:cxn>
                      <a:cxn ang="0">
                        <a:pos x="641" y="189"/>
                      </a:cxn>
                      <a:cxn ang="0">
                        <a:pos x="606" y="119"/>
                      </a:cxn>
                      <a:cxn ang="0">
                        <a:pos x="616" y="169"/>
                      </a:cxn>
                      <a:cxn ang="0">
                        <a:pos x="611" y="248"/>
                      </a:cxn>
                      <a:cxn ang="0">
                        <a:pos x="586" y="308"/>
                      </a:cxn>
                      <a:cxn ang="0">
                        <a:pos x="541" y="363"/>
                      </a:cxn>
                      <a:cxn ang="0">
                        <a:pos x="467" y="402"/>
                      </a:cxn>
                      <a:cxn ang="0">
                        <a:pos x="353" y="427"/>
                      </a:cxn>
                      <a:cxn ang="0">
                        <a:pos x="278" y="427"/>
                      </a:cxn>
                      <a:cxn ang="0">
                        <a:pos x="223" y="412"/>
                      </a:cxn>
                      <a:cxn ang="0">
                        <a:pos x="194" y="378"/>
                      </a:cxn>
                      <a:cxn ang="0">
                        <a:pos x="184" y="323"/>
                      </a:cxn>
                      <a:cxn ang="0">
                        <a:pos x="179" y="184"/>
                      </a:cxn>
                      <a:cxn ang="0">
                        <a:pos x="169" y="114"/>
                      </a:cxn>
                      <a:cxn ang="0">
                        <a:pos x="144" y="5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685" h="685">
                        <a:moveTo>
                          <a:pt x="94" y="0"/>
                        </a:moveTo>
                        <a:lnTo>
                          <a:pt x="94" y="0"/>
                        </a:lnTo>
                        <a:lnTo>
                          <a:pt x="94" y="30"/>
                        </a:lnTo>
                        <a:lnTo>
                          <a:pt x="84" y="104"/>
                        </a:lnTo>
                        <a:lnTo>
                          <a:pt x="65" y="204"/>
                        </a:lnTo>
                        <a:lnTo>
                          <a:pt x="50" y="258"/>
                        </a:lnTo>
                        <a:lnTo>
                          <a:pt x="30" y="308"/>
                        </a:lnTo>
                        <a:lnTo>
                          <a:pt x="30" y="308"/>
                        </a:lnTo>
                        <a:lnTo>
                          <a:pt x="15" y="348"/>
                        </a:lnTo>
                        <a:lnTo>
                          <a:pt x="10" y="388"/>
                        </a:lnTo>
                        <a:lnTo>
                          <a:pt x="5" y="422"/>
                        </a:lnTo>
                        <a:lnTo>
                          <a:pt x="0" y="457"/>
                        </a:lnTo>
                        <a:lnTo>
                          <a:pt x="5" y="487"/>
                        </a:lnTo>
                        <a:lnTo>
                          <a:pt x="15" y="522"/>
                        </a:lnTo>
                        <a:lnTo>
                          <a:pt x="25" y="551"/>
                        </a:lnTo>
                        <a:lnTo>
                          <a:pt x="45" y="576"/>
                        </a:lnTo>
                        <a:lnTo>
                          <a:pt x="65" y="601"/>
                        </a:lnTo>
                        <a:lnTo>
                          <a:pt x="84" y="621"/>
                        </a:lnTo>
                        <a:lnTo>
                          <a:pt x="114" y="641"/>
                        </a:lnTo>
                        <a:lnTo>
                          <a:pt x="144" y="656"/>
                        </a:lnTo>
                        <a:lnTo>
                          <a:pt x="174" y="666"/>
                        </a:lnTo>
                        <a:lnTo>
                          <a:pt x="213" y="676"/>
                        </a:lnTo>
                        <a:lnTo>
                          <a:pt x="248" y="681"/>
                        </a:lnTo>
                        <a:lnTo>
                          <a:pt x="293" y="685"/>
                        </a:lnTo>
                        <a:lnTo>
                          <a:pt x="293" y="685"/>
                        </a:lnTo>
                        <a:lnTo>
                          <a:pt x="333" y="681"/>
                        </a:lnTo>
                        <a:lnTo>
                          <a:pt x="377" y="676"/>
                        </a:lnTo>
                        <a:lnTo>
                          <a:pt x="422" y="666"/>
                        </a:lnTo>
                        <a:lnTo>
                          <a:pt x="467" y="651"/>
                        </a:lnTo>
                        <a:lnTo>
                          <a:pt x="511" y="631"/>
                        </a:lnTo>
                        <a:lnTo>
                          <a:pt x="551" y="606"/>
                        </a:lnTo>
                        <a:lnTo>
                          <a:pt x="586" y="576"/>
                        </a:lnTo>
                        <a:lnTo>
                          <a:pt x="621" y="546"/>
                        </a:lnTo>
                        <a:lnTo>
                          <a:pt x="646" y="507"/>
                        </a:lnTo>
                        <a:lnTo>
                          <a:pt x="665" y="467"/>
                        </a:lnTo>
                        <a:lnTo>
                          <a:pt x="680" y="417"/>
                        </a:lnTo>
                        <a:lnTo>
                          <a:pt x="685" y="368"/>
                        </a:lnTo>
                        <a:lnTo>
                          <a:pt x="680" y="313"/>
                        </a:lnTo>
                        <a:lnTo>
                          <a:pt x="665" y="253"/>
                        </a:lnTo>
                        <a:lnTo>
                          <a:pt x="641" y="189"/>
                        </a:lnTo>
                        <a:lnTo>
                          <a:pt x="606" y="119"/>
                        </a:lnTo>
                        <a:lnTo>
                          <a:pt x="606" y="119"/>
                        </a:lnTo>
                        <a:lnTo>
                          <a:pt x="611" y="134"/>
                        </a:lnTo>
                        <a:lnTo>
                          <a:pt x="616" y="169"/>
                        </a:lnTo>
                        <a:lnTo>
                          <a:pt x="611" y="219"/>
                        </a:lnTo>
                        <a:lnTo>
                          <a:pt x="611" y="248"/>
                        </a:lnTo>
                        <a:lnTo>
                          <a:pt x="601" y="278"/>
                        </a:lnTo>
                        <a:lnTo>
                          <a:pt x="586" y="308"/>
                        </a:lnTo>
                        <a:lnTo>
                          <a:pt x="566" y="333"/>
                        </a:lnTo>
                        <a:lnTo>
                          <a:pt x="541" y="363"/>
                        </a:lnTo>
                        <a:lnTo>
                          <a:pt x="506" y="383"/>
                        </a:lnTo>
                        <a:lnTo>
                          <a:pt x="467" y="402"/>
                        </a:lnTo>
                        <a:lnTo>
                          <a:pt x="412" y="417"/>
                        </a:lnTo>
                        <a:lnTo>
                          <a:pt x="353" y="427"/>
                        </a:lnTo>
                        <a:lnTo>
                          <a:pt x="278" y="427"/>
                        </a:lnTo>
                        <a:lnTo>
                          <a:pt x="278" y="427"/>
                        </a:lnTo>
                        <a:lnTo>
                          <a:pt x="248" y="422"/>
                        </a:lnTo>
                        <a:lnTo>
                          <a:pt x="223" y="412"/>
                        </a:lnTo>
                        <a:lnTo>
                          <a:pt x="204" y="397"/>
                        </a:lnTo>
                        <a:lnTo>
                          <a:pt x="194" y="378"/>
                        </a:lnTo>
                        <a:lnTo>
                          <a:pt x="189" y="348"/>
                        </a:lnTo>
                        <a:lnTo>
                          <a:pt x="184" y="323"/>
                        </a:lnTo>
                        <a:lnTo>
                          <a:pt x="179" y="253"/>
                        </a:lnTo>
                        <a:lnTo>
                          <a:pt x="179" y="184"/>
                        </a:lnTo>
                        <a:lnTo>
                          <a:pt x="179" y="149"/>
                        </a:lnTo>
                        <a:lnTo>
                          <a:pt x="169" y="114"/>
                        </a:lnTo>
                        <a:lnTo>
                          <a:pt x="159" y="80"/>
                        </a:lnTo>
                        <a:lnTo>
                          <a:pt x="144" y="50"/>
                        </a:lnTo>
                        <a:lnTo>
                          <a:pt x="124" y="25"/>
                        </a:lnTo>
                        <a:lnTo>
                          <a:pt x="94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chemeClr val="tx2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 54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3994566" y="646625"/>
                    <a:ext cx="75957" cy="412825"/>
                  </a:xfrm>
                  <a:custGeom>
                    <a:avLst/>
                    <a:gdLst/>
                    <a:ahLst/>
                    <a:cxnLst>
                      <a:cxn ang="0">
                        <a:pos x="80" y="144"/>
                      </a:cxn>
                      <a:cxn ang="0">
                        <a:pos x="80" y="144"/>
                      </a:cxn>
                      <a:cxn ang="0">
                        <a:pos x="70" y="159"/>
                      </a:cxn>
                      <a:cxn ang="0">
                        <a:pos x="55" y="198"/>
                      </a:cxn>
                      <a:cxn ang="0">
                        <a:pos x="30" y="263"/>
                      </a:cxn>
                      <a:cxn ang="0">
                        <a:pos x="10" y="347"/>
                      </a:cxn>
                      <a:cxn ang="0">
                        <a:pos x="0" y="397"/>
                      </a:cxn>
                      <a:cxn ang="0">
                        <a:pos x="0" y="452"/>
                      </a:cxn>
                      <a:cxn ang="0">
                        <a:pos x="0" y="506"/>
                      </a:cxn>
                      <a:cxn ang="0">
                        <a:pos x="5" y="561"/>
                      </a:cxn>
                      <a:cxn ang="0">
                        <a:pos x="15" y="620"/>
                      </a:cxn>
                      <a:cxn ang="0">
                        <a:pos x="30" y="685"/>
                      </a:cxn>
                      <a:cxn ang="0">
                        <a:pos x="55" y="750"/>
                      </a:cxn>
                      <a:cxn ang="0">
                        <a:pos x="90" y="814"/>
                      </a:cxn>
                      <a:cxn ang="0">
                        <a:pos x="90" y="814"/>
                      </a:cxn>
                      <a:cxn ang="0">
                        <a:pos x="105" y="849"/>
                      </a:cxn>
                      <a:cxn ang="0">
                        <a:pos x="115" y="884"/>
                      </a:cxn>
                      <a:cxn ang="0">
                        <a:pos x="120" y="913"/>
                      </a:cxn>
                      <a:cxn ang="0">
                        <a:pos x="120" y="948"/>
                      </a:cxn>
                      <a:cxn ang="0">
                        <a:pos x="120" y="978"/>
                      </a:cxn>
                      <a:cxn ang="0">
                        <a:pos x="110" y="1003"/>
                      </a:cxn>
                      <a:cxn ang="0">
                        <a:pos x="85" y="1053"/>
                      </a:cxn>
                      <a:cxn ang="0">
                        <a:pos x="60" y="1097"/>
                      </a:cxn>
                      <a:cxn ang="0">
                        <a:pos x="30" y="1127"/>
                      </a:cxn>
                      <a:cxn ang="0">
                        <a:pos x="0" y="1152"/>
                      </a:cxn>
                      <a:cxn ang="0">
                        <a:pos x="0" y="1152"/>
                      </a:cxn>
                      <a:cxn ang="0">
                        <a:pos x="50" y="1137"/>
                      </a:cxn>
                      <a:cxn ang="0">
                        <a:pos x="95" y="1117"/>
                      </a:cxn>
                      <a:cxn ang="0">
                        <a:pos x="139" y="1087"/>
                      </a:cxn>
                      <a:cxn ang="0">
                        <a:pos x="159" y="1072"/>
                      </a:cxn>
                      <a:cxn ang="0">
                        <a:pos x="179" y="1048"/>
                      </a:cxn>
                      <a:cxn ang="0">
                        <a:pos x="194" y="1023"/>
                      </a:cxn>
                      <a:cxn ang="0">
                        <a:pos x="209" y="998"/>
                      </a:cxn>
                      <a:cxn ang="0">
                        <a:pos x="214" y="968"/>
                      </a:cxn>
                      <a:cxn ang="0">
                        <a:pos x="209" y="933"/>
                      </a:cxn>
                      <a:cxn ang="0">
                        <a:pos x="199" y="894"/>
                      </a:cxn>
                      <a:cxn ang="0">
                        <a:pos x="179" y="854"/>
                      </a:cxn>
                      <a:cxn ang="0">
                        <a:pos x="179" y="854"/>
                      </a:cxn>
                      <a:cxn ang="0">
                        <a:pos x="149" y="794"/>
                      </a:cxn>
                      <a:cxn ang="0">
                        <a:pos x="129" y="730"/>
                      </a:cxn>
                      <a:cxn ang="0">
                        <a:pos x="115" y="660"/>
                      </a:cxn>
                      <a:cxn ang="0">
                        <a:pos x="105" y="591"/>
                      </a:cxn>
                      <a:cxn ang="0">
                        <a:pos x="100" y="521"/>
                      </a:cxn>
                      <a:cxn ang="0">
                        <a:pos x="100" y="447"/>
                      </a:cxn>
                      <a:cxn ang="0">
                        <a:pos x="105" y="377"/>
                      </a:cxn>
                      <a:cxn ang="0">
                        <a:pos x="115" y="313"/>
                      </a:cxn>
                      <a:cxn ang="0">
                        <a:pos x="129" y="188"/>
                      </a:cxn>
                      <a:cxn ang="0">
                        <a:pos x="154" y="89"/>
                      </a:cxn>
                      <a:cxn ang="0">
                        <a:pos x="179" y="0"/>
                      </a:cxn>
                      <a:cxn ang="0">
                        <a:pos x="80" y="144"/>
                      </a:cxn>
                    </a:cxnLst>
                    <a:rect l="0" t="0" r="r" b="b"/>
                    <a:pathLst>
                      <a:path w="214" h="1152">
                        <a:moveTo>
                          <a:pt x="80" y="144"/>
                        </a:moveTo>
                        <a:lnTo>
                          <a:pt x="80" y="144"/>
                        </a:lnTo>
                        <a:lnTo>
                          <a:pt x="70" y="159"/>
                        </a:lnTo>
                        <a:lnTo>
                          <a:pt x="55" y="198"/>
                        </a:lnTo>
                        <a:lnTo>
                          <a:pt x="30" y="263"/>
                        </a:lnTo>
                        <a:lnTo>
                          <a:pt x="10" y="347"/>
                        </a:lnTo>
                        <a:lnTo>
                          <a:pt x="0" y="397"/>
                        </a:lnTo>
                        <a:lnTo>
                          <a:pt x="0" y="452"/>
                        </a:lnTo>
                        <a:lnTo>
                          <a:pt x="0" y="506"/>
                        </a:lnTo>
                        <a:lnTo>
                          <a:pt x="5" y="561"/>
                        </a:lnTo>
                        <a:lnTo>
                          <a:pt x="15" y="620"/>
                        </a:lnTo>
                        <a:lnTo>
                          <a:pt x="30" y="685"/>
                        </a:lnTo>
                        <a:lnTo>
                          <a:pt x="55" y="750"/>
                        </a:lnTo>
                        <a:lnTo>
                          <a:pt x="90" y="814"/>
                        </a:lnTo>
                        <a:lnTo>
                          <a:pt x="90" y="814"/>
                        </a:lnTo>
                        <a:lnTo>
                          <a:pt x="105" y="849"/>
                        </a:lnTo>
                        <a:lnTo>
                          <a:pt x="115" y="884"/>
                        </a:lnTo>
                        <a:lnTo>
                          <a:pt x="120" y="913"/>
                        </a:lnTo>
                        <a:lnTo>
                          <a:pt x="120" y="948"/>
                        </a:lnTo>
                        <a:lnTo>
                          <a:pt x="120" y="978"/>
                        </a:lnTo>
                        <a:lnTo>
                          <a:pt x="110" y="1003"/>
                        </a:lnTo>
                        <a:lnTo>
                          <a:pt x="85" y="1053"/>
                        </a:lnTo>
                        <a:lnTo>
                          <a:pt x="60" y="1097"/>
                        </a:lnTo>
                        <a:lnTo>
                          <a:pt x="30" y="1127"/>
                        </a:lnTo>
                        <a:lnTo>
                          <a:pt x="0" y="1152"/>
                        </a:lnTo>
                        <a:lnTo>
                          <a:pt x="0" y="1152"/>
                        </a:lnTo>
                        <a:lnTo>
                          <a:pt x="50" y="1137"/>
                        </a:lnTo>
                        <a:lnTo>
                          <a:pt x="95" y="1117"/>
                        </a:lnTo>
                        <a:lnTo>
                          <a:pt x="139" y="1087"/>
                        </a:lnTo>
                        <a:lnTo>
                          <a:pt x="159" y="1072"/>
                        </a:lnTo>
                        <a:lnTo>
                          <a:pt x="179" y="1048"/>
                        </a:lnTo>
                        <a:lnTo>
                          <a:pt x="194" y="1023"/>
                        </a:lnTo>
                        <a:lnTo>
                          <a:pt x="209" y="998"/>
                        </a:lnTo>
                        <a:lnTo>
                          <a:pt x="214" y="968"/>
                        </a:lnTo>
                        <a:lnTo>
                          <a:pt x="209" y="933"/>
                        </a:lnTo>
                        <a:lnTo>
                          <a:pt x="199" y="894"/>
                        </a:lnTo>
                        <a:lnTo>
                          <a:pt x="179" y="854"/>
                        </a:lnTo>
                        <a:lnTo>
                          <a:pt x="179" y="854"/>
                        </a:lnTo>
                        <a:lnTo>
                          <a:pt x="149" y="794"/>
                        </a:lnTo>
                        <a:lnTo>
                          <a:pt x="129" y="730"/>
                        </a:lnTo>
                        <a:lnTo>
                          <a:pt x="115" y="660"/>
                        </a:lnTo>
                        <a:lnTo>
                          <a:pt x="105" y="591"/>
                        </a:lnTo>
                        <a:lnTo>
                          <a:pt x="100" y="521"/>
                        </a:lnTo>
                        <a:lnTo>
                          <a:pt x="100" y="447"/>
                        </a:lnTo>
                        <a:lnTo>
                          <a:pt x="105" y="377"/>
                        </a:lnTo>
                        <a:lnTo>
                          <a:pt x="115" y="313"/>
                        </a:lnTo>
                        <a:lnTo>
                          <a:pt x="129" y="188"/>
                        </a:lnTo>
                        <a:lnTo>
                          <a:pt x="154" y="89"/>
                        </a:lnTo>
                        <a:lnTo>
                          <a:pt x="179" y="0"/>
                        </a:lnTo>
                        <a:lnTo>
                          <a:pt x="80" y="144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55"/>
                  <p:cNvSpPr>
                    <a:spLocks/>
                  </p:cNvSpPr>
                  <p:nvPr/>
                </p:nvSpPr>
                <p:spPr bwMode="auto">
                  <a:xfrm rot="3173756" flipH="1" flipV="1">
                    <a:off x="4028578" y="567322"/>
                    <a:ext cx="118194" cy="1920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5" y="44"/>
                      </a:cxn>
                      <a:cxn ang="0">
                        <a:pos x="50" y="94"/>
                      </a:cxn>
                      <a:cxn ang="0">
                        <a:pos x="80" y="158"/>
                      </a:cxn>
                      <a:cxn ang="0">
                        <a:pos x="100" y="228"/>
                      </a:cxn>
                      <a:cxn ang="0">
                        <a:pos x="110" y="268"/>
                      </a:cxn>
                      <a:cxn ang="0">
                        <a:pos x="110" y="307"/>
                      </a:cxn>
                      <a:cxn ang="0">
                        <a:pos x="115" y="347"/>
                      </a:cxn>
                      <a:cxn ang="0">
                        <a:pos x="110" y="392"/>
                      </a:cxn>
                      <a:cxn ang="0">
                        <a:pos x="100" y="432"/>
                      </a:cxn>
                      <a:cxn ang="0">
                        <a:pos x="85" y="471"/>
                      </a:cxn>
                      <a:cxn ang="0">
                        <a:pos x="85" y="471"/>
                      </a:cxn>
                      <a:cxn ang="0">
                        <a:pos x="80" y="491"/>
                      </a:cxn>
                      <a:cxn ang="0">
                        <a:pos x="80" y="506"/>
                      </a:cxn>
                      <a:cxn ang="0">
                        <a:pos x="80" y="516"/>
                      </a:cxn>
                      <a:cxn ang="0">
                        <a:pos x="90" y="526"/>
                      </a:cxn>
                      <a:cxn ang="0">
                        <a:pos x="95" y="531"/>
                      </a:cxn>
                      <a:cxn ang="0">
                        <a:pos x="110" y="536"/>
                      </a:cxn>
                      <a:cxn ang="0">
                        <a:pos x="140" y="536"/>
                      </a:cxn>
                      <a:cxn ang="0">
                        <a:pos x="174" y="526"/>
                      </a:cxn>
                      <a:cxn ang="0">
                        <a:pos x="214" y="506"/>
                      </a:cxn>
                      <a:cxn ang="0">
                        <a:pos x="254" y="481"/>
                      </a:cxn>
                      <a:cxn ang="0">
                        <a:pos x="288" y="447"/>
                      </a:cxn>
                      <a:cxn ang="0">
                        <a:pos x="313" y="402"/>
                      </a:cxn>
                      <a:cxn ang="0">
                        <a:pos x="323" y="382"/>
                      </a:cxn>
                      <a:cxn ang="0">
                        <a:pos x="328" y="357"/>
                      </a:cxn>
                      <a:cxn ang="0">
                        <a:pos x="333" y="332"/>
                      </a:cxn>
                      <a:cxn ang="0">
                        <a:pos x="333" y="307"/>
                      </a:cxn>
                      <a:cxn ang="0">
                        <a:pos x="323" y="278"/>
                      </a:cxn>
                      <a:cxn ang="0">
                        <a:pos x="313" y="248"/>
                      </a:cxn>
                      <a:cxn ang="0">
                        <a:pos x="298" y="223"/>
                      </a:cxn>
                      <a:cxn ang="0">
                        <a:pos x="279" y="193"/>
                      </a:cxn>
                      <a:cxn ang="0">
                        <a:pos x="249" y="158"/>
                      </a:cxn>
                      <a:cxn ang="0">
                        <a:pos x="214" y="129"/>
                      </a:cxn>
                      <a:cxn ang="0">
                        <a:pos x="174" y="99"/>
                      </a:cxn>
                      <a:cxn ang="0">
                        <a:pos x="125" y="64"/>
                      </a:cxn>
                      <a:cxn ang="0">
                        <a:pos x="65" y="3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33" h="5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5" y="44"/>
                        </a:lnTo>
                        <a:lnTo>
                          <a:pt x="50" y="94"/>
                        </a:lnTo>
                        <a:lnTo>
                          <a:pt x="80" y="158"/>
                        </a:lnTo>
                        <a:lnTo>
                          <a:pt x="100" y="228"/>
                        </a:lnTo>
                        <a:lnTo>
                          <a:pt x="110" y="268"/>
                        </a:lnTo>
                        <a:lnTo>
                          <a:pt x="110" y="307"/>
                        </a:lnTo>
                        <a:lnTo>
                          <a:pt x="115" y="347"/>
                        </a:lnTo>
                        <a:lnTo>
                          <a:pt x="110" y="392"/>
                        </a:lnTo>
                        <a:lnTo>
                          <a:pt x="100" y="432"/>
                        </a:lnTo>
                        <a:lnTo>
                          <a:pt x="85" y="471"/>
                        </a:lnTo>
                        <a:lnTo>
                          <a:pt x="85" y="471"/>
                        </a:lnTo>
                        <a:lnTo>
                          <a:pt x="80" y="491"/>
                        </a:lnTo>
                        <a:lnTo>
                          <a:pt x="80" y="506"/>
                        </a:lnTo>
                        <a:lnTo>
                          <a:pt x="80" y="516"/>
                        </a:lnTo>
                        <a:lnTo>
                          <a:pt x="90" y="526"/>
                        </a:lnTo>
                        <a:lnTo>
                          <a:pt x="95" y="531"/>
                        </a:lnTo>
                        <a:lnTo>
                          <a:pt x="110" y="536"/>
                        </a:lnTo>
                        <a:lnTo>
                          <a:pt x="140" y="536"/>
                        </a:lnTo>
                        <a:lnTo>
                          <a:pt x="174" y="526"/>
                        </a:lnTo>
                        <a:lnTo>
                          <a:pt x="214" y="506"/>
                        </a:lnTo>
                        <a:lnTo>
                          <a:pt x="254" y="481"/>
                        </a:lnTo>
                        <a:lnTo>
                          <a:pt x="288" y="447"/>
                        </a:lnTo>
                        <a:lnTo>
                          <a:pt x="313" y="402"/>
                        </a:lnTo>
                        <a:lnTo>
                          <a:pt x="323" y="382"/>
                        </a:lnTo>
                        <a:lnTo>
                          <a:pt x="328" y="357"/>
                        </a:lnTo>
                        <a:lnTo>
                          <a:pt x="333" y="332"/>
                        </a:lnTo>
                        <a:lnTo>
                          <a:pt x="333" y="307"/>
                        </a:lnTo>
                        <a:lnTo>
                          <a:pt x="323" y="278"/>
                        </a:lnTo>
                        <a:lnTo>
                          <a:pt x="313" y="248"/>
                        </a:lnTo>
                        <a:lnTo>
                          <a:pt x="298" y="223"/>
                        </a:lnTo>
                        <a:lnTo>
                          <a:pt x="279" y="193"/>
                        </a:lnTo>
                        <a:lnTo>
                          <a:pt x="249" y="158"/>
                        </a:lnTo>
                        <a:lnTo>
                          <a:pt x="214" y="129"/>
                        </a:lnTo>
                        <a:lnTo>
                          <a:pt x="174" y="99"/>
                        </a:lnTo>
                        <a:lnTo>
                          <a:pt x="125" y="64"/>
                        </a:lnTo>
                        <a:lnTo>
                          <a:pt x="65" y="3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9013"/>
                  </a:solidFill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21" name="Group 1"/>
            <p:cNvGrpSpPr/>
            <p:nvPr/>
          </p:nvGrpSpPr>
          <p:grpSpPr>
            <a:xfrm>
              <a:off x="3224155" y="1039456"/>
              <a:ext cx="2337904" cy="8479384"/>
              <a:chOff x="3224155" y="1039456"/>
              <a:chExt cx="2337904" cy="8479384"/>
            </a:xfrm>
          </p:grpSpPr>
          <p:grpSp>
            <p:nvGrpSpPr>
              <p:cNvPr id="122" name="Group 91"/>
              <p:cNvGrpSpPr/>
              <p:nvPr/>
            </p:nvGrpSpPr>
            <p:grpSpPr>
              <a:xfrm rot="17487976">
                <a:off x="4274596" y="3229031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68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54"/>
                <p:cNvSpPr>
                  <a:spLocks/>
                </p:cNvSpPr>
                <p:nvPr/>
              </p:nvSpPr>
              <p:spPr bwMode="auto">
                <a:xfrm>
                  <a:off x="6272213" y="4908550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3" name="Group 120"/>
              <p:cNvGrpSpPr/>
              <p:nvPr/>
            </p:nvGrpSpPr>
            <p:grpSpPr>
              <a:xfrm rot="5400000" flipV="1">
                <a:off x="3817940" y="4870245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60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4" name="Group 129"/>
              <p:cNvGrpSpPr/>
              <p:nvPr/>
            </p:nvGrpSpPr>
            <p:grpSpPr>
              <a:xfrm rot="17014402">
                <a:off x="3476569" y="6453191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52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5" name="Group 138"/>
              <p:cNvGrpSpPr/>
              <p:nvPr/>
            </p:nvGrpSpPr>
            <p:grpSpPr>
              <a:xfrm rot="2802169" flipV="1">
                <a:off x="4205987" y="8231377"/>
                <a:ext cx="1035049" cy="1539877"/>
                <a:chOff x="5594350" y="4789488"/>
                <a:chExt cx="1908175" cy="2617788"/>
              </a:xfrm>
            </p:grpSpPr>
            <p:sp>
              <p:nvSpPr>
                <p:cNvPr id="144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6" name="Group 147"/>
              <p:cNvGrpSpPr/>
              <p:nvPr/>
            </p:nvGrpSpPr>
            <p:grpSpPr>
              <a:xfrm rot="4143181" flipV="1">
                <a:off x="4329106" y="2147903"/>
                <a:ext cx="958850" cy="1082673"/>
                <a:chOff x="5594350" y="4789488"/>
                <a:chExt cx="1908175" cy="2617788"/>
              </a:xfrm>
            </p:grpSpPr>
            <p:sp>
              <p:nvSpPr>
                <p:cNvPr id="136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54"/>
                <p:cNvSpPr>
                  <a:spLocks/>
                </p:cNvSpPr>
                <p:nvPr/>
              </p:nvSpPr>
              <p:spPr bwMode="auto">
                <a:xfrm>
                  <a:off x="6272213" y="4946939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156"/>
              <p:cNvGrpSpPr/>
              <p:nvPr/>
            </p:nvGrpSpPr>
            <p:grpSpPr>
              <a:xfrm rot="14951724">
                <a:off x="4009953" y="974911"/>
                <a:ext cx="704376" cy="833465"/>
                <a:chOff x="5594350" y="4789488"/>
                <a:chExt cx="1908175" cy="2617788"/>
              </a:xfrm>
            </p:grpSpPr>
            <p:sp>
              <p:nvSpPr>
                <p:cNvPr id="128" name="Freeform 21"/>
                <p:cNvSpPr>
                  <a:spLocks/>
                </p:cNvSpPr>
                <p:nvPr/>
              </p:nvSpPr>
              <p:spPr bwMode="auto">
                <a:xfrm>
                  <a:off x="5697538" y="6854825"/>
                  <a:ext cx="1039812" cy="425450"/>
                </a:xfrm>
                <a:custGeom>
                  <a:avLst/>
                  <a:gdLst/>
                  <a:ahLst/>
                  <a:cxnLst>
                    <a:cxn ang="0">
                      <a:pos x="606" y="0"/>
                    </a:cxn>
                    <a:cxn ang="0">
                      <a:pos x="0" y="268"/>
                    </a:cxn>
                    <a:cxn ang="0">
                      <a:pos x="0" y="268"/>
                    </a:cxn>
                    <a:cxn ang="0">
                      <a:pos x="84" y="254"/>
                    </a:cxn>
                    <a:cxn ang="0">
                      <a:pos x="174" y="239"/>
                    </a:cxn>
                    <a:cxn ang="0">
                      <a:pos x="258" y="214"/>
                    </a:cxn>
                    <a:cxn ang="0">
                      <a:pos x="343" y="184"/>
                    </a:cxn>
                    <a:cxn ang="0">
                      <a:pos x="427" y="149"/>
                    </a:cxn>
                    <a:cxn ang="0">
                      <a:pos x="506" y="105"/>
                    </a:cxn>
                    <a:cxn ang="0">
                      <a:pos x="581" y="60"/>
                    </a:cxn>
                    <a:cxn ang="0">
                      <a:pos x="655" y="15"/>
                    </a:cxn>
                    <a:cxn ang="0">
                      <a:pos x="655" y="15"/>
                    </a:cxn>
                    <a:cxn ang="0">
                      <a:pos x="606" y="0"/>
                    </a:cxn>
                    <a:cxn ang="0">
                      <a:pos x="606" y="0"/>
                    </a:cxn>
                  </a:cxnLst>
                  <a:rect l="0" t="0" r="r" b="b"/>
                  <a:pathLst>
                    <a:path w="655" h="268">
                      <a:moveTo>
                        <a:pt x="606" y="0"/>
                      </a:moveTo>
                      <a:lnTo>
                        <a:pt x="0" y="268"/>
                      </a:lnTo>
                      <a:lnTo>
                        <a:pt x="0" y="268"/>
                      </a:lnTo>
                      <a:lnTo>
                        <a:pt x="84" y="254"/>
                      </a:lnTo>
                      <a:lnTo>
                        <a:pt x="174" y="239"/>
                      </a:lnTo>
                      <a:lnTo>
                        <a:pt x="258" y="214"/>
                      </a:lnTo>
                      <a:lnTo>
                        <a:pt x="343" y="184"/>
                      </a:lnTo>
                      <a:lnTo>
                        <a:pt x="427" y="149"/>
                      </a:lnTo>
                      <a:lnTo>
                        <a:pt x="506" y="105"/>
                      </a:lnTo>
                      <a:lnTo>
                        <a:pt x="581" y="60"/>
                      </a:lnTo>
                      <a:lnTo>
                        <a:pt x="655" y="15"/>
                      </a:lnTo>
                      <a:lnTo>
                        <a:pt x="655" y="15"/>
                      </a:lnTo>
                      <a:lnTo>
                        <a:pt x="606" y="0"/>
                      </a:lnTo>
                      <a:lnTo>
                        <a:pt x="606" y="0"/>
                      </a:lnTo>
                      <a:close/>
                    </a:path>
                  </a:pathLst>
                </a:custGeom>
                <a:solidFill>
                  <a:srgbClr val="1A130D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49"/>
                <p:cNvSpPr>
                  <a:spLocks/>
                </p:cNvSpPr>
                <p:nvPr/>
              </p:nvSpPr>
              <p:spPr bwMode="auto">
                <a:xfrm>
                  <a:off x="6492875" y="5129213"/>
                  <a:ext cx="1009650" cy="20177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54" y="213"/>
                    </a:cxn>
                    <a:cxn ang="0">
                      <a:pos x="249" y="328"/>
                    </a:cxn>
                    <a:cxn ang="0">
                      <a:pos x="224" y="437"/>
                    </a:cxn>
                    <a:cxn ang="0">
                      <a:pos x="179" y="516"/>
                    </a:cxn>
                    <a:cxn ang="0">
                      <a:pos x="149" y="541"/>
                    </a:cxn>
                    <a:cxn ang="0">
                      <a:pos x="110" y="556"/>
                    </a:cxn>
                    <a:cxn ang="0">
                      <a:pos x="60" y="551"/>
                    </a:cxn>
                    <a:cxn ang="0">
                      <a:pos x="0" y="531"/>
                    </a:cxn>
                    <a:cxn ang="0">
                      <a:pos x="5" y="1062"/>
                    </a:cxn>
                    <a:cxn ang="0">
                      <a:pos x="80" y="1142"/>
                    </a:cxn>
                    <a:cxn ang="0">
                      <a:pos x="189" y="1226"/>
                    </a:cxn>
                    <a:cxn ang="0">
                      <a:pos x="259" y="1256"/>
                    </a:cxn>
                    <a:cxn ang="0">
                      <a:pos x="328" y="1271"/>
                    </a:cxn>
                    <a:cxn ang="0">
                      <a:pos x="403" y="1266"/>
                    </a:cxn>
                    <a:cxn ang="0">
                      <a:pos x="437" y="1251"/>
                    </a:cxn>
                    <a:cxn ang="0">
                      <a:pos x="502" y="1202"/>
                    </a:cxn>
                    <a:cxn ang="0">
                      <a:pos x="562" y="1122"/>
                    </a:cxn>
                    <a:cxn ang="0">
                      <a:pos x="601" y="1028"/>
                    </a:cxn>
                    <a:cxn ang="0">
                      <a:pos x="631" y="923"/>
                    </a:cxn>
                    <a:cxn ang="0">
                      <a:pos x="636" y="819"/>
                    </a:cxn>
                    <a:cxn ang="0">
                      <a:pos x="621" y="720"/>
                    </a:cxn>
                    <a:cxn ang="0">
                      <a:pos x="576" y="630"/>
                    </a:cxn>
                    <a:cxn ang="0">
                      <a:pos x="542" y="591"/>
                    </a:cxn>
                    <a:cxn ang="0">
                      <a:pos x="537" y="645"/>
                    </a:cxn>
                    <a:cxn ang="0">
                      <a:pos x="512" y="705"/>
                    </a:cxn>
                    <a:cxn ang="0">
                      <a:pos x="492" y="725"/>
                    </a:cxn>
                    <a:cxn ang="0">
                      <a:pos x="462" y="735"/>
                    </a:cxn>
                    <a:cxn ang="0">
                      <a:pos x="427" y="725"/>
                    </a:cxn>
                    <a:cxn ang="0">
                      <a:pos x="413" y="720"/>
                    </a:cxn>
                    <a:cxn ang="0">
                      <a:pos x="403" y="690"/>
                    </a:cxn>
                    <a:cxn ang="0">
                      <a:pos x="427" y="621"/>
                    </a:cxn>
                    <a:cxn ang="0">
                      <a:pos x="457" y="526"/>
                    </a:cxn>
                    <a:cxn ang="0">
                      <a:pos x="462" y="442"/>
                    </a:cxn>
                    <a:cxn ang="0">
                      <a:pos x="442" y="337"/>
                    </a:cxn>
                    <a:cxn ang="0">
                      <a:pos x="388" y="22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636" h="1271">
                      <a:moveTo>
                        <a:pt x="239" y="0"/>
                      </a:moveTo>
                      <a:lnTo>
                        <a:pt x="239" y="0"/>
                      </a:lnTo>
                      <a:lnTo>
                        <a:pt x="249" y="109"/>
                      </a:lnTo>
                      <a:lnTo>
                        <a:pt x="254" y="213"/>
                      </a:lnTo>
                      <a:lnTo>
                        <a:pt x="254" y="268"/>
                      </a:lnTo>
                      <a:lnTo>
                        <a:pt x="249" y="328"/>
                      </a:lnTo>
                      <a:lnTo>
                        <a:pt x="239" y="387"/>
                      </a:lnTo>
                      <a:lnTo>
                        <a:pt x="224" y="437"/>
                      </a:lnTo>
                      <a:lnTo>
                        <a:pt x="204" y="481"/>
                      </a:lnTo>
                      <a:lnTo>
                        <a:pt x="179" y="516"/>
                      </a:lnTo>
                      <a:lnTo>
                        <a:pt x="164" y="531"/>
                      </a:lnTo>
                      <a:lnTo>
                        <a:pt x="149" y="541"/>
                      </a:lnTo>
                      <a:lnTo>
                        <a:pt x="130" y="551"/>
                      </a:lnTo>
                      <a:lnTo>
                        <a:pt x="110" y="556"/>
                      </a:lnTo>
                      <a:lnTo>
                        <a:pt x="85" y="556"/>
                      </a:lnTo>
                      <a:lnTo>
                        <a:pt x="60" y="551"/>
                      </a:lnTo>
                      <a:lnTo>
                        <a:pt x="35" y="541"/>
                      </a:lnTo>
                      <a:lnTo>
                        <a:pt x="0" y="531"/>
                      </a:lnTo>
                      <a:lnTo>
                        <a:pt x="5" y="1062"/>
                      </a:lnTo>
                      <a:lnTo>
                        <a:pt x="5" y="1062"/>
                      </a:lnTo>
                      <a:lnTo>
                        <a:pt x="40" y="1102"/>
                      </a:lnTo>
                      <a:lnTo>
                        <a:pt x="80" y="1142"/>
                      </a:lnTo>
                      <a:lnTo>
                        <a:pt x="130" y="1187"/>
                      </a:lnTo>
                      <a:lnTo>
                        <a:pt x="189" y="1226"/>
                      </a:lnTo>
                      <a:lnTo>
                        <a:pt x="224" y="1241"/>
                      </a:lnTo>
                      <a:lnTo>
                        <a:pt x="259" y="1256"/>
                      </a:lnTo>
                      <a:lnTo>
                        <a:pt x="293" y="1266"/>
                      </a:lnTo>
                      <a:lnTo>
                        <a:pt x="328" y="1271"/>
                      </a:lnTo>
                      <a:lnTo>
                        <a:pt x="363" y="1271"/>
                      </a:lnTo>
                      <a:lnTo>
                        <a:pt x="403" y="1266"/>
                      </a:lnTo>
                      <a:lnTo>
                        <a:pt x="403" y="1266"/>
                      </a:lnTo>
                      <a:lnTo>
                        <a:pt x="437" y="1251"/>
                      </a:lnTo>
                      <a:lnTo>
                        <a:pt x="472" y="1231"/>
                      </a:lnTo>
                      <a:lnTo>
                        <a:pt x="502" y="1202"/>
                      </a:lnTo>
                      <a:lnTo>
                        <a:pt x="532" y="1167"/>
                      </a:lnTo>
                      <a:lnTo>
                        <a:pt x="562" y="1122"/>
                      </a:lnTo>
                      <a:lnTo>
                        <a:pt x="581" y="1077"/>
                      </a:lnTo>
                      <a:lnTo>
                        <a:pt x="601" y="1028"/>
                      </a:lnTo>
                      <a:lnTo>
                        <a:pt x="621" y="978"/>
                      </a:lnTo>
                      <a:lnTo>
                        <a:pt x="631" y="923"/>
                      </a:lnTo>
                      <a:lnTo>
                        <a:pt x="636" y="874"/>
                      </a:lnTo>
                      <a:lnTo>
                        <a:pt x="636" y="819"/>
                      </a:lnTo>
                      <a:lnTo>
                        <a:pt x="631" y="765"/>
                      </a:lnTo>
                      <a:lnTo>
                        <a:pt x="621" y="720"/>
                      </a:lnTo>
                      <a:lnTo>
                        <a:pt x="601" y="670"/>
                      </a:lnTo>
                      <a:lnTo>
                        <a:pt x="576" y="630"/>
                      </a:lnTo>
                      <a:lnTo>
                        <a:pt x="542" y="591"/>
                      </a:lnTo>
                      <a:lnTo>
                        <a:pt x="542" y="591"/>
                      </a:lnTo>
                      <a:lnTo>
                        <a:pt x="542" y="621"/>
                      </a:lnTo>
                      <a:lnTo>
                        <a:pt x="537" y="645"/>
                      </a:lnTo>
                      <a:lnTo>
                        <a:pt x="527" y="675"/>
                      </a:lnTo>
                      <a:lnTo>
                        <a:pt x="512" y="705"/>
                      </a:lnTo>
                      <a:lnTo>
                        <a:pt x="502" y="715"/>
                      </a:lnTo>
                      <a:lnTo>
                        <a:pt x="492" y="725"/>
                      </a:lnTo>
                      <a:lnTo>
                        <a:pt x="477" y="730"/>
                      </a:lnTo>
                      <a:lnTo>
                        <a:pt x="462" y="735"/>
                      </a:lnTo>
                      <a:lnTo>
                        <a:pt x="447" y="735"/>
                      </a:lnTo>
                      <a:lnTo>
                        <a:pt x="427" y="725"/>
                      </a:lnTo>
                      <a:lnTo>
                        <a:pt x="427" y="725"/>
                      </a:lnTo>
                      <a:lnTo>
                        <a:pt x="413" y="720"/>
                      </a:lnTo>
                      <a:lnTo>
                        <a:pt x="403" y="705"/>
                      </a:lnTo>
                      <a:lnTo>
                        <a:pt x="403" y="690"/>
                      </a:lnTo>
                      <a:lnTo>
                        <a:pt x="408" y="670"/>
                      </a:lnTo>
                      <a:lnTo>
                        <a:pt x="427" y="621"/>
                      </a:lnTo>
                      <a:lnTo>
                        <a:pt x="447" y="561"/>
                      </a:lnTo>
                      <a:lnTo>
                        <a:pt x="457" y="526"/>
                      </a:lnTo>
                      <a:lnTo>
                        <a:pt x="462" y="481"/>
                      </a:lnTo>
                      <a:lnTo>
                        <a:pt x="462" y="442"/>
                      </a:lnTo>
                      <a:lnTo>
                        <a:pt x="457" y="392"/>
                      </a:lnTo>
                      <a:lnTo>
                        <a:pt x="442" y="337"/>
                      </a:lnTo>
                      <a:lnTo>
                        <a:pt x="422" y="283"/>
                      </a:lnTo>
                      <a:lnTo>
                        <a:pt x="388" y="223"/>
                      </a:lnTo>
                      <a:lnTo>
                        <a:pt x="343" y="15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Freeform 50"/>
                <p:cNvSpPr>
                  <a:spLocks/>
                </p:cNvSpPr>
                <p:nvPr/>
              </p:nvSpPr>
              <p:spPr bwMode="auto">
                <a:xfrm>
                  <a:off x="6888163" y="5397500"/>
                  <a:ext cx="244475" cy="723900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44" y="0"/>
                    </a:cxn>
                    <a:cxn ang="0">
                      <a:pos x="49" y="69"/>
                    </a:cxn>
                    <a:cxn ang="0">
                      <a:pos x="54" y="139"/>
                    </a:cxn>
                    <a:cxn ang="0">
                      <a:pos x="44" y="218"/>
                    </a:cxn>
                    <a:cxn ang="0">
                      <a:pos x="44" y="218"/>
                    </a:cxn>
                    <a:cxn ang="0">
                      <a:pos x="34" y="268"/>
                    </a:cxn>
                    <a:cxn ang="0">
                      <a:pos x="25" y="308"/>
                    </a:cxn>
                    <a:cxn ang="0">
                      <a:pos x="5" y="367"/>
                    </a:cxn>
                    <a:cxn ang="0">
                      <a:pos x="0" y="392"/>
                    </a:cxn>
                    <a:cxn ang="0">
                      <a:pos x="5" y="412"/>
                    </a:cxn>
                    <a:cxn ang="0">
                      <a:pos x="20" y="432"/>
                    </a:cxn>
                    <a:cxn ang="0">
                      <a:pos x="44" y="452"/>
                    </a:cxn>
                    <a:cxn ang="0">
                      <a:pos x="44" y="452"/>
                    </a:cxn>
                    <a:cxn ang="0">
                      <a:pos x="64" y="456"/>
                    </a:cxn>
                    <a:cxn ang="0">
                      <a:pos x="79" y="452"/>
                    </a:cxn>
                    <a:cxn ang="0">
                      <a:pos x="94" y="442"/>
                    </a:cxn>
                    <a:cxn ang="0">
                      <a:pos x="109" y="427"/>
                    </a:cxn>
                    <a:cxn ang="0">
                      <a:pos x="124" y="402"/>
                    </a:cxn>
                    <a:cxn ang="0">
                      <a:pos x="134" y="377"/>
                    </a:cxn>
                    <a:cxn ang="0">
                      <a:pos x="144" y="342"/>
                    </a:cxn>
                    <a:cxn ang="0">
                      <a:pos x="149" y="308"/>
                    </a:cxn>
                    <a:cxn ang="0">
                      <a:pos x="154" y="273"/>
                    </a:cxn>
                    <a:cxn ang="0">
                      <a:pos x="154" y="233"/>
                    </a:cxn>
                    <a:cxn ang="0">
                      <a:pos x="149" y="193"/>
                    </a:cxn>
                    <a:cxn ang="0">
                      <a:pos x="139" y="149"/>
                    </a:cxn>
                    <a:cxn ang="0">
                      <a:pos x="124" y="109"/>
                    </a:cxn>
                    <a:cxn ang="0">
                      <a:pos x="104" y="69"/>
                    </a:cxn>
                    <a:cxn ang="0">
                      <a:pos x="74" y="34"/>
                    </a:cxn>
                    <a:cxn ang="0">
                      <a:pos x="44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54" h="456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49" y="69"/>
                      </a:lnTo>
                      <a:lnTo>
                        <a:pt x="54" y="139"/>
                      </a:lnTo>
                      <a:lnTo>
                        <a:pt x="44" y="218"/>
                      </a:lnTo>
                      <a:lnTo>
                        <a:pt x="44" y="218"/>
                      </a:lnTo>
                      <a:lnTo>
                        <a:pt x="34" y="268"/>
                      </a:lnTo>
                      <a:lnTo>
                        <a:pt x="25" y="308"/>
                      </a:lnTo>
                      <a:lnTo>
                        <a:pt x="5" y="367"/>
                      </a:lnTo>
                      <a:lnTo>
                        <a:pt x="0" y="392"/>
                      </a:lnTo>
                      <a:lnTo>
                        <a:pt x="5" y="412"/>
                      </a:lnTo>
                      <a:lnTo>
                        <a:pt x="20" y="432"/>
                      </a:lnTo>
                      <a:lnTo>
                        <a:pt x="44" y="452"/>
                      </a:lnTo>
                      <a:lnTo>
                        <a:pt x="44" y="452"/>
                      </a:lnTo>
                      <a:lnTo>
                        <a:pt x="64" y="456"/>
                      </a:lnTo>
                      <a:lnTo>
                        <a:pt x="79" y="452"/>
                      </a:lnTo>
                      <a:lnTo>
                        <a:pt x="94" y="442"/>
                      </a:lnTo>
                      <a:lnTo>
                        <a:pt x="109" y="427"/>
                      </a:lnTo>
                      <a:lnTo>
                        <a:pt x="124" y="402"/>
                      </a:lnTo>
                      <a:lnTo>
                        <a:pt x="134" y="377"/>
                      </a:lnTo>
                      <a:lnTo>
                        <a:pt x="144" y="342"/>
                      </a:lnTo>
                      <a:lnTo>
                        <a:pt x="149" y="308"/>
                      </a:lnTo>
                      <a:lnTo>
                        <a:pt x="154" y="273"/>
                      </a:lnTo>
                      <a:lnTo>
                        <a:pt x="154" y="233"/>
                      </a:lnTo>
                      <a:lnTo>
                        <a:pt x="149" y="193"/>
                      </a:lnTo>
                      <a:lnTo>
                        <a:pt x="139" y="149"/>
                      </a:lnTo>
                      <a:lnTo>
                        <a:pt x="124" y="109"/>
                      </a:lnTo>
                      <a:lnTo>
                        <a:pt x="104" y="69"/>
                      </a:lnTo>
                      <a:lnTo>
                        <a:pt x="74" y="34"/>
                      </a:lnTo>
                      <a:lnTo>
                        <a:pt x="44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51"/>
                <p:cNvSpPr>
                  <a:spLocks/>
                </p:cNvSpPr>
                <p:nvPr/>
              </p:nvSpPr>
              <p:spPr bwMode="auto">
                <a:xfrm>
                  <a:off x="6832600" y="6256338"/>
                  <a:ext cx="598487" cy="741363"/>
                </a:xfrm>
                <a:custGeom>
                  <a:avLst/>
                  <a:gdLst/>
                  <a:ahLst/>
                  <a:cxnLst>
                    <a:cxn ang="0">
                      <a:pos x="377" y="0"/>
                    </a:cxn>
                    <a:cxn ang="0">
                      <a:pos x="377" y="0"/>
                    </a:cxn>
                    <a:cxn ang="0">
                      <a:pos x="377" y="74"/>
                    </a:cxn>
                    <a:cxn ang="0">
                      <a:pos x="372" y="149"/>
                    </a:cxn>
                    <a:cxn ang="0">
                      <a:pos x="357" y="233"/>
                    </a:cxn>
                    <a:cxn ang="0">
                      <a:pos x="348" y="273"/>
                    </a:cxn>
                    <a:cxn ang="0">
                      <a:pos x="333" y="318"/>
                    </a:cxn>
                    <a:cxn ang="0">
                      <a:pos x="318" y="357"/>
                    </a:cxn>
                    <a:cxn ang="0">
                      <a:pos x="298" y="392"/>
                    </a:cxn>
                    <a:cxn ang="0">
                      <a:pos x="268" y="422"/>
                    </a:cxn>
                    <a:cxn ang="0">
                      <a:pos x="238" y="447"/>
                    </a:cxn>
                    <a:cxn ang="0">
                      <a:pos x="204" y="462"/>
                    </a:cxn>
                    <a:cxn ang="0">
                      <a:pos x="159" y="467"/>
                    </a:cxn>
                    <a:cxn ang="0">
                      <a:pos x="159" y="467"/>
                    </a:cxn>
                    <a:cxn ang="0">
                      <a:pos x="119" y="467"/>
                    </a:cxn>
                    <a:cxn ang="0">
                      <a:pos x="84" y="462"/>
                    </a:cxn>
                    <a:cxn ang="0">
                      <a:pos x="55" y="452"/>
                    </a:cxn>
                    <a:cxn ang="0">
                      <a:pos x="35" y="442"/>
                    </a:cxn>
                    <a:cxn ang="0">
                      <a:pos x="15" y="432"/>
                    </a:cxn>
                    <a:cxn ang="0">
                      <a:pos x="5" y="417"/>
                    </a:cxn>
                    <a:cxn ang="0">
                      <a:pos x="0" y="402"/>
                    </a:cxn>
                    <a:cxn ang="0">
                      <a:pos x="0" y="387"/>
                    </a:cxn>
                    <a:cxn ang="0">
                      <a:pos x="5" y="372"/>
                    </a:cxn>
                    <a:cxn ang="0">
                      <a:pos x="15" y="357"/>
                    </a:cxn>
                    <a:cxn ang="0">
                      <a:pos x="30" y="343"/>
                    </a:cxn>
                    <a:cxn ang="0">
                      <a:pos x="50" y="333"/>
                    </a:cxn>
                    <a:cxn ang="0">
                      <a:pos x="69" y="323"/>
                    </a:cxn>
                    <a:cxn ang="0">
                      <a:pos x="94" y="318"/>
                    </a:cxn>
                    <a:cxn ang="0">
                      <a:pos x="119" y="318"/>
                    </a:cxn>
                    <a:cxn ang="0">
                      <a:pos x="154" y="318"/>
                    </a:cxn>
                    <a:cxn ang="0">
                      <a:pos x="154" y="318"/>
                    </a:cxn>
                    <a:cxn ang="0">
                      <a:pos x="159" y="318"/>
                    </a:cxn>
                    <a:cxn ang="0">
                      <a:pos x="174" y="318"/>
                    </a:cxn>
                    <a:cxn ang="0">
                      <a:pos x="204" y="308"/>
                    </a:cxn>
                    <a:cxn ang="0">
                      <a:pos x="233" y="288"/>
                    </a:cxn>
                    <a:cxn ang="0">
                      <a:pos x="253" y="273"/>
                    </a:cxn>
                    <a:cxn ang="0">
                      <a:pos x="273" y="253"/>
                    </a:cxn>
                    <a:cxn ang="0">
                      <a:pos x="293" y="228"/>
                    </a:cxn>
                    <a:cxn ang="0">
                      <a:pos x="308" y="199"/>
                    </a:cxn>
                    <a:cxn ang="0">
                      <a:pos x="328" y="159"/>
                    </a:cxn>
                    <a:cxn ang="0">
                      <a:pos x="348" y="114"/>
                    </a:cxn>
                    <a:cxn ang="0">
                      <a:pos x="362" y="64"/>
                    </a:cxn>
                    <a:cxn ang="0">
                      <a:pos x="377" y="0"/>
                    </a:cxn>
                    <a:cxn ang="0">
                      <a:pos x="377" y="0"/>
                    </a:cxn>
                  </a:cxnLst>
                  <a:rect l="0" t="0" r="r" b="b"/>
                  <a:pathLst>
                    <a:path w="377" h="467">
                      <a:moveTo>
                        <a:pt x="377" y="0"/>
                      </a:moveTo>
                      <a:lnTo>
                        <a:pt x="377" y="0"/>
                      </a:lnTo>
                      <a:lnTo>
                        <a:pt x="377" y="74"/>
                      </a:lnTo>
                      <a:lnTo>
                        <a:pt x="372" y="149"/>
                      </a:lnTo>
                      <a:lnTo>
                        <a:pt x="357" y="233"/>
                      </a:lnTo>
                      <a:lnTo>
                        <a:pt x="348" y="273"/>
                      </a:lnTo>
                      <a:lnTo>
                        <a:pt x="333" y="318"/>
                      </a:lnTo>
                      <a:lnTo>
                        <a:pt x="318" y="357"/>
                      </a:lnTo>
                      <a:lnTo>
                        <a:pt x="298" y="392"/>
                      </a:lnTo>
                      <a:lnTo>
                        <a:pt x="268" y="422"/>
                      </a:lnTo>
                      <a:lnTo>
                        <a:pt x="238" y="447"/>
                      </a:lnTo>
                      <a:lnTo>
                        <a:pt x="204" y="462"/>
                      </a:lnTo>
                      <a:lnTo>
                        <a:pt x="159" y="467"/>
                      </a:lnTo>
                      <a:lnTo>
                        <a:pt x="159" y="467"/>
                      </a:lnTo>
                      <a:lnTo>
                        <a:pt x="119" y="467"/>
                      </a:lnTo>
                      <a:lnTo>
                        <a:pt x="84" y="462"/>
                      </a:lnTo>
                      <a:lnTo>
                        <a:pt x="55" y="452"/>
                      </a:lnTo>
                      <a:lnTo>
                        <a:pt x="35" y="442"/>
                      </a:lnTo>
                      <a:lnTo>
                        <a:pt x="15" y="432"/>
                      </a:lnTo>
                      <a:lnTo>
                        <a:pt x="5" y="417"/>
                      </a:lnTo>
                      <a:lnTo>
                        <a:pt x="0" y="402"/>
                      </a:lnTo>
                      <a:lnTo>
                        <a:pt x="0" y="387"/>
                      </a:lnTo>
                      <a:lnTo>
                        <a:pt x="5" y="372"/>
                      </a:lnTo>
                      <a:lnTo>
                        <a:pt x="15" y="357"/>
                      </a:lnTo>
                      <a:lnTo>
                        <a:pt x="30" y="343"/>
                      </a:lnTo>
                      <a:lnTo>
                        <a:pt x="50" y="333"/>
                      </a:lnTo>
                      <a:lnTo>
                        <a:pt x="69" y="323"/>
                      </a:lnTo>
                      <a:lnTo>
                        <a:pt x="94" y="318"/>
                      </a:lnTo>
                      <a:lnTo>
                        <a:pt x="119" y="318"/>
                      </a:lnTo>
                      <a:lnTo>
                        <a:pt x="154" y="318"/>
                      </a:lnTo>
                      <a:lnTo>
                        <a:pt x="154" y="318"/>
                      </a:lnTo>
                      <a:lnTo>
                        <a:pt x="159" y="318"/>
                      </a:lnTo>
                      <a:lnTo>
                        <a:pt x="174" y="318"/>
                      </a:lnTo>
                      <a:lnTo>
                        <a:pt x="204" y="308"/>
                      </a:lnTo>
                      <a:lnTo>
                        <a:pt x="233" y="288"/>
                      </a:lnTo>
                      <a:lnTo>
                        <a:pt x="253" y="273"/>
                      </a:lnTo>
                      <a:lnTo>
                        <a:pt x="273" y="253"/>
                      </a:lnTo>
                      <a:lnTo>
                        <a:pt x="293" y="228"/>
                      </a:lnTo>
                      <a:lnTo>
                        <a:pt x="308" y="199"/>
                      </a:lnTo>
                      <a:lnTo>
                        <a:pt x="328" y="159"/>
                      </a:lnTo>
                      <a:lnTo>
                        <a:pt x="348" y="114"/>
                      </a:lnTo>
                      <a:lnTo>
                        <a:pt x="362" y="64"/>
                      </a:lnTo>
                      <a:lnTo>
                        <a:pt x="377" y="0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52"/>
                <p:cNvSpPr>
                  <a:spLocks/>
                </p:cNvSpPr>
                <p:nvPr/>
              </p:nvSpPr>
              <p:spPr bwMode="auto">
                <a:xfrm>
                  <a:off x="5594350" y="4789488"/>
                  <a:ext cx="1270000" cy="2617788"/>
                </a:xfrm>
                <a:custGeom>
                  <a:avLst/>
                  <a:gdLst/>
                  <a:ahLst/>
                  <a:cxnLst>
                    <a:cxn ang="0">
                      <a:pos x="636" y="0"/>
                    </a:cxn>
                    <a:cxn ang="0">
                      <a:pos x="576" y="55"/>
                    </a:cxn>
                    <a:cxn ang="0">
                      <a:pos x="492" y="164"/>
                    </a:cxn>
                    <a:cxn ang="0">
                      <a:pos x="432" y="268"/>
                    </a:cxn>
                    <a:cxn ang="0">
                      <a:pos x="393" y="393"/>
                    </a:cxn>
                    <a:cxn ang="0">
                      <a:pos x="373" y="537"/>
                    </a:cxn>
                    <a:cxn ang="0">
                      <a:pos x="393" y="700"/>
                    </a:cxn>
                    <a:cxn ang="0">
                      <a:pos x="417" y="785"/>
                    </a:cxn>
                    <a:cxn ang="0">
                      <a:pos x="467" y="944"/>
                    </a:cxn>
                    <a:cxn ang="0">
                      <a:pos x="477" y="1063"/>
                    </a:cxn>
                    <a:cxn ang="0">
                      <a:pos x="462" y="1142"/>
                    </a:cxn>
                    <a:cxn ang="0">
                      <a:pos x="432" y="1192"/>
                    </a:cxn>
                    <a:cxn ang="0">
                      <a:pos x="393" y="1207"/>
                    </a:cxn>
                    <a:cxn ang="0">
                      <a:pos x="348" y="1197"/>
                    </a:cxn>
                    <a:cxn ang="0">
                      <a:pos x="318" y="1162"/>
                    </a:cxn>
                    <a:cxn ang="0">
                      <a:pos x="303" y="1113"/>
                    </a:cxn>
                    <a:cxn ang="0">
                      <a:pos x="298" y="1048"/>
                    </a:cxn>
                    <a:cxn ang="0">
                      <a:pos x="273" y="914"/>
                    </a:cxn>
                    <a:cxn ang="0">
                      <a:pos x="219" y="785"/>
                    </a:cxn>
                    <a:cxn ang="0">
                      <a:pos x="134" y="656"/>
                    </a:cxn>
                    <a:cxn ang="0">
                      <a:pos x="80" y="596"/>
                    </a:cxn>
                    <a:cxn ang="0">
                      <a:pos x="95" y="775"/>
                    </a:cxn>
                    <a:cxn ang="0">
                      <a:pos x="100" y="919"/>
                    </a:cxn>
                    <a:cxn ang="0">
                      <a:pos x="85" y="1003"/>
                    </a:cxn>
                    <a:cxn ang="0">
                      <a:pos x="80" y="1023"/>
                    </a:cxn>
                    <a:cxn ang="0">
                      <a:pos x="30" y="1152"/>
                    </a:cxn>
                    <a:cxn ang="0">
                      <a:pos x="0" y="1286"/>
                    </a:cxn>
                    <a:cxn ang="0">
                      <a:pos x="5" y="1376"/>
                    </a:cxn>
                    <a:cxn ang="0">
                      <a:pos x="30" y="1465"/>
                    </a:cxn>
                    <a:cxn ang="0">
                      <a:pos x="80" y="1545"/>
                    </a:cxn>
                    <a:cxn ang="0">
                      <a:pos x="174" y="1604"/>
                    </a:cxn>
                    <a:cxn ang="0">
                      <a:pos x="234" y="1624"/>
                    </a:cxn>
                    <a:cxn ang="0">
                      <a:pos x="358" y="1649"/>
                    </a:cxn>
                    <a:cxn ang="0">
                      <a:pos x="462" y="1639"/>
                    </a:cxn>
                    <a:cxn ang="0">
                      <a:pos x="552" y="1609"/>
                    </a:cxn>
                    <a:cxn ang="0">
                      <a:pos x="621" y="1569"/>
                    </a:cxn>
                    <a:cxn ang="0">
                      <a:pos x="671" y="1520"/>
                    </a:cxn>
                    <a:cxn ang="0">
                      <a:pos x="730" y="1445"/>
                    </a:cxn>
                    <a:cxn ang="0">
                      <a:pos x="735" y="1430"/>
                    </a:cxn>
                    <a:cxn ang="0">
                      <a:pos x="775" y="1306"/>
                    </a:cxn>
                    <a:cxn ang="0">
                      <a:pos x="800" y="1177"/>
                    </a:cxn>
                    <a:cxn ang="0">
                      <a:pos x="800" y="1088"/>
                    </a:cxn>
                    <a:cxn ang="0">
                      <a:pos x="785" y="998"/>
                    </a:cxn>
                    <a:cxn ang="0">
                      <a:pos x="740" y="919"/>
                    </a:cxn>
                    <a:cxn ang="0">
                      <a:pos x="710" y="884"/>
                    </a:cxn>
                    <a:cxn ang="0">
                      <a:pos x="681" y="844"/>
                    </a:cxn>
                    <a:cxn ang="0">
                      <a:pos x="631" y="735"/>
                    </a:cxn>
                    <a:cxn ang="0">
                      <a:pos x="611" y="601"/>
                    </a:cxn>
                    <a:cxn ang="0">
                      <a:pos x="601" y="452"/>
                    </a:cxn>
                    <a:cxn ang="0">
                      <a:pos x="611" y="234"/>
                    </a:cxn>
                    <a:cxn ang="0">
                      <a:pos x="636" y="0"/>
                    </a:cxn>
                  </a:cxnLst>
                  <a:rect l="0" t="0" r="r" b="b"/>
                  <a:pathLst>
                    <a:path w="800" h="1649">
                      <a:moveTo>
                        <a:pt x="636" y="0"/>
                      </a:moveTo>
                      <a:lnTo>
                        <a:pt x="636" y="0"/>
                      </a:lnTo>
                      <a:lnTo>
                        <a:pt x="621" y="15"/>
                      </a:lnTo>
                      <a:lnTo>
                        <a:pt x="576" y="55"/>
                      </a:lnTo>
                      <a:lnTo>
                        <a:pt x="522" y="124"/>
                      </a:lnTo>
                      <a:lnTo>
                        <a:pt x="492" y="164"/>
                      </a:lnTo>
                      <a:lnTo>
                        <a:pt x="462" y="214"/>
                      </a:lnTo>
                      <a:lnTo>
                        <a:pt x="432" y="268"/>
                      </a:lnTo>
                      <a:lnTo>
                        <a:pt x="408" y="328"/>
                      </a:lnTo>
                      <a:lnTo>
                        <a:pt x="393" y="393"/>
                      </a:lnTo>
                      <a:lnTo>
                        <a:pt x="378" y="462"/>
                      </a:lnTo>
                      <a:lnTo>
                        <a:pt x="373" y="537"/>
                      </a:lnTo>
                      <a:lnTo>
                        <a:pt x="378" y="616"/>
                      </a:lnTo>
                      <a:lnTo>
                        <a:pt x="393" y="700"/>
                      </a:lnTo>
                      <a:lnTo>
                        <a:pt x="417" y="785"/>
                      </a:lnTo>
                      <a:lnTo>
                        <a:pt x="417" y="785"/>
                      </a:lnTo>
                      <a:lnTo>
                        <a:pt x="447" y="869"/>
                      </a:lnTo>
                      <a:lnTo>
                        <a:pt x="467" y="944"/>
                      </a:lnTo>
                      <a:lnTo>
                        <a:pt x="477" y="1008"/>
                      </a:lnTo>
                      <a:lnTo>
                        <a:pt x="477" y="1063"/>
                      </a:lnTo>
                      <a:lnTo>
                        <a:pt x="472" y="1108"/>
                      </a:lnTo>
                      <a:lnTo>
                        <a:pt x="462" y="1142"/>
                      </a:lnTo>
                      <a:lnTo>
                        <a:pt x="447" y="1172"/>
                      </a:lnTo>
                      <a:lnTo>
                        <a:pt x="432" y="1192"/>
                      </a:lnTo>
                      <a:lnTo>
                        <a:pt x="412" y="1202"/>
                      </a:lnTo>
                      <a:lnTo>
                        <a:pt x="393" y="1207"/>
                      </a:lnTo>
                      <a:lnTo>
                        <a:pt x="368" y="1207"/>
                      </a:lnTo>
                      <a:lnTo>
                        <a:pt x="348" y="1197"/>
                      </a:lnTo>
                      <a:lnTo>
                        <a:pt x="333" y="1182"/>
                      </a:lnTo>
                      <a:lnTo>
                        <a:pt x="318" y="1162"/>
                      </a:lnTo>
                      <a:lnTo>
                        <a:pt x="308" y="1137"/>
                      </a:lnTo>
                      <a:lnTo>
                        <a:pt x="303" y="1113"/>
                      </a:lnTo>
                      <a:lnTo>
                        <a:pt x="303" y="1113"/>
                      </a:lnTo>
                      <a:lnTo>
                        <a:pt x="298" y="1048"/>
                      </a:lnTo>
                      <a:lnTo>
                        <a:pt x="288" y="983"/>
                      </a:lnTo>
                      <a:lnTo>
                        <a:pt x="273" y="914"/>
                      </a:lnTo>
                      <a:lnTo>
                        <a:pt x="249" y="849"/>
                      </a:lnTo>
                      <a:lnTo>
                        <a:pt x="219" y="785"/>
                      </a:lnTo>
                      <a:lnTo>
                        <a:pt x="179" y="715"/>
                      </a:lnTo>
                      <a:lnTo>
                        <a:pt x="134" y="656"/>
                      </a:lnTo>
                      <a:lnTo>
                        <a:pt x="80" y="596"/>
                      </a:lnTo>
                      <a:lnTo>
                        <a:pt x="80" y="596"/>
                      </a:lnTo>
                      <a:lnTo>
                        <a:pt x="90" y="651"/>
                      </a:lnTo>
                      <a:lnTo>
                        <a:pt x="95" y="775"/>
                      </a:lnTo>
                      <a:lnTo>
                        <a:pt x="100" y="844"/>
                      </a:lnTo>
                      <a:lnTo>
                        <a:pt x="100" y="919"/>
                      </a:lnTo>
                      <a:lnTo>
                        <a:pt x="90" y="979"/>
                      </a:lnTo>
                      <a:lnTo>
                        <a:pt x="85" y="1003"/>
                      </a:lnTo>
                      <a:lnTo>
                        <a:pt x="80" y="1023"/>
                      </a:lnTo>
                      <a:lnTo>
                        <a:pt x="80" y="1023"/>
                      </a:lnTo>
                      <a:lnTo>
                        <a:pt x="55" y="1078"/>
                      </a:lnTo>
                      <a:lnTo>
                        <a:pt x="30" y="1152"/>
                      </a:lnTo>
                      <a:lnTo>
                        <a:pt x="10" y="1237"/>
                      </a:lnTo>
                      <a:lnTo>
                        <a:pt x="0" y="1286"/>
                      </a:lnTo>
                      <a:lnTo>
                        <a:pt x="0" y="1331"/>
                      </a:lnTo>
                      <a:lnTo>
                        <a:pt x="5" y="1376"/>
                      </a:lnTo>
                      <a:lnTo>
                        <a:pt x="10" y="1420"/>
                      </a:lnTo>
                      <a:lnTo>
                        <a:pt x="30" y="1465"/>
                      </a:lnTo>
                      <a:lnTo>
                        <a:pt x="50" y="1505"/>
                      </a:lnTo>
                      <a:lnTo>
                        <a:pt x="80" y="1545"/>
                      </a:lnTo>
                      <a:lnTo>
                        <a:pt x="124" y="1574"/>
                      </a:lnTo>
                      <a:lnTo>
                        <a:pt x="174" y="1604"/>
                      </a:lnTo>
                      <a:lnTo>
                        <a:pt x="234" y="1624"/>
                      </a:lnTo>
                      <a:lnTo>
                        <a:pt x="234" y="1624"/>
                      </a:lnTo>
                      <a:lnTo>
                        <a:pt x="298" y="1639"/>
                      </a:lnTo>
                      <a:lnTo>
                        <a:pt x="358" y="1649"/>
                      </a:lnTo>
                      <a:lnTo>
                        <a:pt x="412" y="1644"/>
                      </a:lnTo>
                      <a:lnTo>
                        <a:pt x="462" y="1639"/>
                      </a:lnTo>
                      <a:lnTo>
                        <a:pt x="512" y="1624"/>
                      </a:lnTo>
                      <a:lnTo>
                        <a:pt x="552" y="1609"/>
                      </a:lnTo>
                      <a:lnTo>
                        <a:pt x="586" y="1589"/>
                      </a:lnTo>
                      <a:lnTo>
                        <a:pt x="621" y="1569"/>
                      </a:lnTo>
                      <a:lnTo>
                        <a:pt x="646" y="1545"/>
                      </a:lnTo>
                      <a:lnTo>
                        <a:pt x="671" y="1520"/>
                      </a:lnTo>
                      <a:lnTo>
                        <a:pt x="705" y="1475"/>
                      </a:lnTo>
                      <a:lnTo>
                        <a:pt x="730" y="1445"/>
                      </a:lnTo>
                      <a:lnTo>
                        <a:pt x="735" y="1430"/>
                      </a:lnTo>
                      <a:lnTo>
                        <a:pt x="735" y="1430"/>
                      </a:lnTo>
                      <a:lnTo>
                        <a:pt x="755" y="1371"/>
                      </a:lnTo>
                      <a:lnTo>
                        <a:pt x="775" y="1306"/>
                      </a:lnTo>
                      <a:lnTo>
                        <a:pt x="795" y="1222"/>
                      </a:lnTo>
                      <a:lnTo>
                        <a:pt x="800" y="1177"/>
                      </a:lnTo>
                      <a:lnTo>
                        <a:pt x="800" y="1132"/>
                      </a:lnTo>
                      <a:lnTo>
                        <a:pt x="800" y="1088"/>
                      </a:lnTo>
                      <a:lnTo>
                        <a:pt x="795" y="1043"/>
                      </a:lnTo>
                      <a:lnTo>
                        <a:pt x="785" y="998"/>
                      </a:lnTo>
                      <a:lnTo>
                        <a:pt x="765" y="959"/>
                      </a:lnTo>
                      <a:lnTo>
                        <a:pt x="740" y="919"/>
                      </a:lnTo>
                      <a:lnTo>
                        <a:pt x="710" y="884"/>
                      </a:lnTo>
                      <a:lnTo>
                        <a:pt x="710" y="884"/>
                      </a:lnTo>
                      <a:lnTo>
                        <a:pt x="696" y="864"/>
                      </a:lnTo>
                      <a:lnTo>
                        <a:pt x="681" y="844"/>
                      </a:lnTo>
                      <a:lnTo>
                        <a:pt x="651" y="795"/>
                      </a:lnTo>
                      <a:lnTo>
                        <a:pt x="631" y="735"/>
                      </a:lnTo>
                      <a:lnTo>
                        <a:pt x="621" y="671"/>
                      </a:lnTo>
                      <a:lnTo>
                        <a:pt x="611" y="601"/>
                      </a:lnTo>
                      <a:lnTo>
                        <a:pt x="606" y="527"/>
                      </a:lnTo>
                      <a:lnTo>
                        <a:pt x="601" y="452"/>
                      </a:lnTo>
                      <a:lnTo>
                        <a:pt x="601" y="378"/>
                      </a:lnTo>
                      <a:lnTo>
                        <a:pt x="611" y="234"/>
                      </a:lnTo>
                      <a:lnTo>
                        <a:pt x="621" y="114"/>
                      </a:lnTo>
                      <a:lnTo>
                        <a:pt x="636" y="0"/>
                      </a:lnTo>
                      <a:lnTo>
                        <a:pt x="636" y="0"/>
                      </a:lnTo>
                      <a:close/>
                    </a:path>
                  </a:pathLst>
                </a:custGeom>
                <a:solidFill>
                  <a:srgbClr val="FACF51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53"/>
                <p:cNvSpPr>
                  <a:spLocks/>
                </p:cNvSpPr>
                <p:nvPr/>
              </p:nvSpPr>
              <p:spPr bwMode="auto">
                <a:xfrm>
                  <a:off x="5673725" y="6192838"/>
                  <a:ext cx="1087437" cy="108743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84" y="104"/>
                    </a:cxn>
                    <a:cxn ang="0">
                      <a:pos x="50" y="258"/>
                    </a:cxn>
                    <a:cxn ang="0">
                      <a:pos x="30" y="308"/>
                    </a:cxn>
                    <a:cxn ang="0">
                      <a:pos x="10" y="388"/>
                    </a:cxn>
                    <a:cxn ang="0">
                      <a:pos x="0" y="457"/>
                    </a:cxn>
                    <a:cxn ang="0">
                      <a:pos x="15" y="522"/>
                    </a:cxn>
                    <a:cxn ang="0">
                      <a:pos x="45" y="576"/>
                    </a:cxn>
                    <a:cxn ang="0">
                      <a:pos x="84" y="621"/>
                    </a:cxn>
                    <a:cxn ang="0">
                      <a:pos x="144" y="656"/>
                    </a:cxn>
                    <a:cxn ang="0">
                      <a:pos x="213" y="676"/>
                    </a:cxn>
                    <a:cxn ang="0">
                      <a:pos x="293" y="685"/>
                    </a:cxn>
                    <a:cxn ang="0">
                      <a:pos x="333" y="681"/>
                    </a:cxn>
                    <a:cxn ang="0">
                      <a:pos x="422" y="666"/>
                    </a:cxn>
                    <a:cxn ang="0">
                      <a:pos x="511" y="631"/>
                    </a:cxn>
                    <a:cxn ang="0">
                      <a:pos x="586" y="576"/>
                    </a:cxn>
                    <a:cxn ang="0">
                      <a:pos x="646" y="507"/>
                    </a:cxn>
                    <a:cxn ang="0">
                      <a:pos x="680" y="417"/>
                    </a:cxn>
                    <a:cxn ang="0">
                      <a:pos x="680" y="313"/>
                    </a:cxn>
                    <a:cxn ang="0">
                      <a:pos x="641" y="189"/>
                    </a:cxn>
                    <a:cxn ang="0">
                      <a:pos x="606" y="119"/>
                    </a:cxn>
                    <a:cxn ang="0">
                      <a:pos x="616" y="169"/>
                    </a:cxn>
                    <a:cxn ang="0">
                      <a:pos x="611" y="248"/>
                    </a:cxn>
                    <a:cxn ang="0">
                      <a:pos x="586" y="308"/>
                    </a:cxn>
                    <a:cxn ang="0">
                      <a:pos x="541" y="363"/>
                    </a:cxn>
                    <a:cxn ang="0">
                      <a:pos x="467" y="402"/>
                    </a:cxn>
                    <a:cxn ang="0">
                      <a:pos x="353" y="427"/>
                    </a:cxn>
                    <a:cxn ang="0">
                      <a:pos x="278" y="427"/>
                    </a:cxn>
                    <a:cxn ang="0">
                      <a:pos x="223" y="412"/>
                    </a:cxn>
                    <a:cxn ang="0">
                      <a:pos x="194" y="378"/>
                    </a:cxn>
                    <a:cxn ang="0">
                      <a:pos x="184" y="323"/>
                    </a:cxn>
                    <a:cxn ang="0">
                      <a:pos x="179" y="184"/>
                    </a:cxn>
                    <a:cxn ang="0">
                      <a:pos x="169" y="114"/>
                    </a:cxn>
                    <a:cxn ang="0">
                      <a:pos x="144" y="50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685" h="685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94" y="30"/>
                      </a:lnTo>
                      <a:lnTo>
                        <a:pt x="84" y="104"/>
                      </a:lnTo>
                      <a:lnTo>
                        <a:pt x="65" y="204"/>
                      </a:lnTo>
                      <a:lnTo>
                        <a:pt x="50" y="258"/>
                      </a:lnTo>
                      <a:lnTo>
                        <a:pt x="30" y="308"/>
                      </a:lnTo>
                      <a:lnTo>
                        <a:pt x="30" y="308"/>
                      </a:lnTo>
                      <a:lnTo>
                        <a:pt x="15" y="348"/>
                      </a:lnTo>
                      <a:lnTo>
                        <a:pt x="10" y="388"/>
                      </a:lnTo>
                      <a:lnTo>
                        <a:pt x="5" y="422"/>
                      </a:lnTo>
                      <a:lnTo>
                        <a:pt x="0" y="457"/>
                      </a:lnTo>
                      <a:lnTo>
                        <a:pt x="5" y="487"/>
                      </a:lnTo>
                      <a:lnTo>
                        <a:pt x="15" y="522"/>
                      </a:lnTo>
                      <a:lnTo>
                        <a:pt x="25" y="551"/>
                      </a:lnTo>
                      <a:lnTo>
                        <a:pt x="45" y="576"/>
                      </a:lnTo>
                      <a:lnTo>
                        <a:pt x="65" y="601"/>
                      </a:lnTo>
                      <a:lnTo>
                        <a:pt x="84" y="621"/>
                      </a:lnTo>
                      <a:lnTo>
                        <a:pt x="114" y="641"/>
                      </a:lnTo>
                      <a:lnTo>
                        <a:pt x="144" y="656"/>
                      </a:lnTo>
                      <a:lnTo>
                        <a:pt x="174" y="666"/>
                      </a:lnTo>
                      <a:lnTo>
                        <a:pt x="213" y="676"/>
                      </a:lnTo>
                      <a:lnTo>
                        <a:pt x="248" y="681"/>
                      </a:lnTo>
                      <a:lnTo>
                        <a:pt x="293" y="685"/>
                      </a:lnTo>
                      <a:lnTo>
                        <a:pt x="293" y="685"/>
                      </a:lnTo>
                      <a:lnTo>
                        <a:pt x="333" y="681"/>
                      </a:lnTo>
                      <a:lnTo>
                        <a:pt x="377" y="676"/>
                      </a:lnTo>
                      <a:lnTo>
                        <a:pt x="422" y="666"/>
                      </a:lnTo>
                      <a:lnTo>
                        <a:pt x="467" y="651"/>
                      </a:lnTo>
                      <a:lnTo>
                        <a:pt x="511" y="631"/>
                      </a:lnTo>
                      <a:lnTo>
                        <a:pt x="551" y="606"/>
                      </a:lnTo>
                      <a:lnTo>
                        <a:pt x="586" y="576"/>
                      </a:lnTo>
                      <a:lnTo>
                        <a:pt x="621" y="546"/>
                      </a:lnTo>
                      <a:lnTo>
                        <a:pt x="646" y="507"/>
                      </a:lnTo>
                      <a:lnTo>
                        <a:pt x="665" y="467"/>
                      </a:lnTo>
                      <a:lnTo>
                        <a:pt x="680" y="417"/>
                      </a:lnTo>
                      <a:lnTo>
                        <a:pt x="685" y="368"/>
                      </a:lnTo>
                      <a:lnTo>
                        <a:pt x="680" y="313"/>
                      </a:lnTo>
                      <a:lnTo>
                        <a:pt x="665" y="253"/>
                      </a:lnTo>
                      <a:lnTo>
                        <a:pt x="641" y="189"/>
                      </a:lnTo>
                      <a:lnTo>
                        <a:pt x="606" y="119"/>
                      </a:lnTo>
                      <a:lnTo>
                        <a:pt x="606" y="119"/>
                      </a:lnTo>
                      <a:lnTo>
                        <a:pt x="611" y="134"/>
                      </a:lnTo>
                      <a:lnTo>
                        <a:pt x="616" y="169"/>
                      </a:lnTo>
                      <a:lnTo>
                        <a:pt x="611" y="219"/>
                      </a:lnTo>
                      <a:lnTo>
                        <a:pt x="611" y="248"/>
                      </a:lnTo>
                      <a:lnTo>
                        <a:pt x="601" y="278"/>
                      </a:lnTo>
                      <a:lnTo>
                        <a:pt x="586" y="308"/>
                      </a:lnTo>
                      <a:lnTo>
                        <a:pt x="566" y="333"/>
                      </a:lnTo>
                      <a:lnTo>
                        <a:pt x="541" y="363"/>
                      </a:lnTo>
                      <a:lnTo>
                        <a:pt x="506" y="383"/>
                      </a:lnTo>
                      <a:lnTo>
                        <a:pt x="467" y="402"/>
                      </a:lnTo>
                      <a:lnTo>
                        <a:pt x="412" y="417"/>
                      </a:lnTo>
                      <a:lnTo>
                        <a:pt x="353" y="427"/>
                      </a:lnTo>
                      <a:lnTo>
                        <a:pt x="278" y="427"/>
                      </a:lnTo>
                      <a:lnTo>
                        <a:pt x="278" y="427"/>
                      </a:lnTo>
                      <a:lnTo>
                        <a:pt x="248" y="422"/>
                      </a:lnTo>
                      <a:lnTo>
                        <a:pt x="223" y="412"/>
                      </a:lnTo>
                      <a:lnTo>
                        <a:pt x="204" y="397"/>
                      </a:lnTo>
                      <a:lnTo>
                        <a:pt x="194" y="378"/>
                      </a:lnTo>
                      <a:lnTo>
                        <a:pt x="189" y="348"/>
                      </a:lnTo>
                      <a:lnTo>
                        <a:pt x="184" y="323"/>
                      </a:lnTo>
                      <a:lnTo>
                        <a:pt x="179" y="253"/>
                      </a:lnTo>
                      <a:lnTo>
                        <a:pt x="179" y="184"/>
                      </a:lnTo>
                      <a:lnTo>
                        <a:pt x="179" y="149"/>
                      </a:lnTo>
                      <a:lnTo>
                        <a:pt x="169" y="114"/>
                      </a:lnTo>
                      <a:lnTo>
                        <a:pt x="159" y="80"/>
                      </a:lnTo>
                      <a:lnTo>
                        <a:pt x="144" y="50"/>
                      </a:lnTo>
                      <a:lnTo>
                        <a:pt x="124" y="25"/>
                      </a:lnTo>
                      <a:lnTo>
                        <a:pt x="94" y="0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54"/>
                <p:cNvSpPr>
                  <a:spLocks/>
                </p:cNvSpPr>
                <p:nvPr/>
              </p:nvSpPr>
              <p:spPr bwMode="auto">
                <a:xfrm>
                  <a:off x="6272213" y="4908550"/>
                  <a:ext cx="339725" cy="1828800"/>
                </a:xfrm>
                <a:custGeom>
                  <a:avLst/>
                  <a:gdLst/>
                  <a:ahLst/>
                  <a:cxnLst>
                    <a:cxn ang="0">
                      <a:pos x="80" y="144"/>
                    </a:cxn>
                    <a:cxn ang="0">
                      <a:pos x="80" y="144"/>
                    </a:cxn>
                    <a:cxn ang="0">
                      <a:pos x="70" y="159"/>
                    </a:cxn>
                    <a:cxn ang="0">
                      <a:pos x="55" y="198"/>
                    </a:cxn>
                    <a:cxn ang="0">
                      <a:pos x="30" y="263"/>
                    </a:cxn>
                    <a:cxn ang="0">
                      <a:pos x="10" y="347"/>
                    </a:cxn>
                    <a:cxn ang="0">
                      <a:pos x="0" y="397"/>
                    </a:cxn>
                    <a:cxn ang="0">
                      <a:pos x="0" y="452"/>
                    </a:cxn>
                    <a:cxn ang="0">
                      <a:pos x="0" y="506"/>
                    </a:cxn>
                    <a:cxn ang="0">
                      <a:pos x="5" y="561"/>
                    </a:cxn>
                    <a:cxn ang="0">
                      <a:pos x="15" y="620"/>
                    </a:cxn>
                    <a:cxn ang="0">
                      <a:pos x="30" y="685"/>
                    </a:cxn>
                    <a:cxn ang="0">
                      <a:pos x="55" y="750"/>
                    </a:cxn>
                    <a:cxn ang="0">
                      <a:pos x="90" y="814"/>
                    </a:cxn>
                    <a:cxn ang="0">
                      <a:pos x="90" y="814"/>
                    </a:cxn>
                    <a:cxn ang="0">
                      <a:pos x="105" y="849"/>
                    </a:cxn>
                    <a:cxn ang="0">
                      <a:pos x="115" y="884"/>
                    </a:cxn>
                    <a:cxn ang="0">
                      <a:pos x="120" y="913"/>
                    </a:cxn>
                    <a:cxn ang="0">
                      <a:pos x="120" y="948"/>
                    </a:cxn>
                    <a:cxn ang="0">
                      <a:pos x="120" y="978"/>
                    </a:cxn>
                    <a:cxn ang="0">
                      <a:pos x="110" y="1003"/>
                    </a:cxn>
                    <a:cxn ang="0">
                      <a:pos x="85" y="1053"/>
                    </a:cxn>
                    <a:cxn ang="0">
                      <a:pos x="60" y="1097"/>
                    </a:cxn>
                    <a:cxn ang="0">
                      <a:pos x="30" y="1127"/>
                    </a:cxn>
                    <a:cxn ang="0">
                      <a:pos x="0" y="1152"/>
                    </a:cxn>
                    <a:cxn ang="0">
                      <a:pos x="0" y="1152"/>
                    </a:cxn>
                    <a:cxn ang="0">
                      <a:pos x="50" y="1137"/>
                    </a:cxn>
                    <a:cxn ang="0">
                      <a:pos x="95" y="1117"/>
                    </a:cxn>
                    <a:cxn ang="0">
                      <a:pos x="139" y="1087"/>
                    </a:cxn>
                    <a:cxn ang="0">
                      <a:pos x="159" y="1072"/>
                    </a:cxn>
                    <a:cxn ang="0">
                      <a:pos x="179" y="1048"/>
                    </a:cxn>
                    <a:cxn ang="0">
                      <a:pos x="194" y="1023"/>
                    </a:cxn>
                    <a:cxn ang="0">
                      <a:pos x="209" y="998"/>
                    </a:cxn>
                    <a:cxn ang="0">
                      <a:pos x="214" y="968"/>
                    </a:cxn>
                    <a:cxn ang="0">
                      <a:pos x="209" y="933"/>
                    </a:cxn>
                    <a:cxn ang="0">
                      <a:pos x="199" y="894"/>
                    </a:cxn>
                    <a:cxn ang="0">
                      <a:pos x="179" y="854"/>
                    </a:cxn>
                    <a:cxn ang="0">
                      <a:pos x="179" y="854"/>
                    </a:cxn>
                    <a:cxn ang="0">
                      <a:pos x="149" y="794"/>
                    </a:cxn>
                    <a:cxn ang="0">
                      <a:pos x="129" y="730"/>
                    </a:cxn>
                    <a:cxn ang="0">
                      <a:pos x="115" y="660"/>
                    </a:cxn>
                    <a:cxn ang="0">
                      <a:pos x="105" y="591"/>
                    </a:cxn>
                    <a:cxn ang="0">
                      <a:pos x="100" y="521"/>
                    </a:cxn>
                    <a:cxn ang="0">
                      <a:pos x="100" y="447"/>
                    </a:cxn>
                    <a:cxn ang="0">
                      <a:pos x="105" y="377"/>
                    </a:cxn>
                    <a:cxn ang="0">
                      <a:pos x="115" y="313"/>
                    </a:cxn>
                    <a:cxn ang="0">
                      <a:pos x="129" y="188"/>
                    </a:cxn>
                    <a:cxn ang="0">
                      <a:pos x="154" y="89"/>
                    </a:cxn>
                    <a:cxn ang="0">
                      <a:pos x="179" y="0"/>
                    </a:cxn>
                    <a:cxn ang="0">
                      <a:pos x="80" y="144"/>
                    </a:cxn>
                  </a:cxnLst>
                  <a:rect l="0" t="0" r="r" b="b"/>
                  <a:pathLst>
                    <a:path w="214" h="1152">
                      <a:moveTo>
                        <a:pt x="80" y="144"/>
                      </a:moveTo>
                      <a:lnTo>
                        <a:pt x="80" y="144"/>
                      </a:lnTo>
                      <a:lnTo>
                        <a:pt x="70" y="159"/>
                      </a:lnTo>
                      <a:lnTo>
                        <a:pt x="55" y="198"/>
                      </a:lnTo>
                      <a:lnTo>
                        <a:pt x="30" y="263"/>
                      </a:lnTo>
                      <a:lnTo>
                        <a:pt x="10" y="347"/>
                      </a:lnTo>
                      <a:lnTo>
                        <a:pt x="0" y="397"/>
                      </a:lnTo>
                      <a:lnTo>
                        <a:pt x="0" y="452"/>
                      </a:lnTo>
                      <a:lnTo>
                        <a:pt x="0" y="506"/>
                      </a:lnTo>
                      <a:lnTo>
                        <a:pt x="5" y="561"/>
                      </a:lnTo>
                      <a:lnTo>
                        <a:pt x="15" y="620"/>
                      </a:lnTo>
                      <a:lnTo>
                        <a:pt x="30" y="685"/>
                      </a:lnTo>
                      <a:lnTo>
                        <a:pt x="55" y="750"/>
                      </a:lnTo>
                      <a:lnTo>
                        <a:pt x="90" y="814"/>
                      </a:lnTo>
                      <a:lnTo>
                        <a:pt x="90" y="814"/>
                      </a:lnTo>
                      <a:lnTo>
                        <a:pt x="105" y="849"/>
                      </a:lnTo>
                      <a:lnTo>
                        <a:pt x="115" y="884"/>
                      </a:lnTo>
                      <a:lnTo>
                        <a:pt x="120" y="913"/>
                      </a:lnTo>
                      <a:lnTo>
                        <a:pt x="120" y="948"/>
                      </a:lnTo>
                      <a:lnTo>
                        <a:pt x="120" y="978"/>
                      </a:lnTo>
                      <a:lnTo>
                        <a:pt x="110" y="1003"/>
                      </a:lnTo>
                      <a:lnTo>
                        <a:pt x="85" y="1053"/>
                      </a:lnTo>
                      <a:lnTo>
                        <a:pt x="60" y="1097"/>
                      </a:lnTo>
                      <a:lnTo>
                        <a:pt x="30" y="1127"/>
                      </a:lnTo>
                      <a:lnTo>
                        <a:pt x="0" y="1152"/>
                      </a:lnTo>
                      <a:lnTo>
                        <a:pt x="0" y="1152"/>
                      </a:lnTo>
                      <a:lnTo>
                        <a:pt x="50" y="1137"/>
                      </a:lnTo>
                      <a:lnTo>
                        <a:pt x="95" y="1117"/>
                      </a:lnTo>
                      <a:lnTo>
                        <a:pt x="139" y="1087"/>
                      </a:lnTo>
                      <a:lnTo>
                        <a:pt x="159" y="1072"/>
                      </a:lnTo>
                      <a:lnTo>
                        <a:pt x="179" y="1048"/>
                      </a:lnTo>
                      <a:lnTo>
                        <a:pt x="194" y="1023"/>
                      </a:lnTo>
                      <a:lnTo>
                        <a:pt x="209" y="998"/>
                      </a:lnTo>
                      <a:lnTo>
                        <a:pt x="214" y="968"/>
                      </a:lnTo>
                      <a:lnTo>
                        <a:pt x="209" y="933"/>
                      </a:lnTo>
                      <a:lnTo>
                        <a:pt x="199" y="894"/>
                      </a:lnTo>
                      <a:lnTo>
                        <a:pt x="179" y="854"/>
                      </a:lnTo>
                      <a:lnTo>
                        <a:pt x="179" y="854"/>
                      </a:lnTo>
                      <a:lnTo>
                        <a:pt x="149" y="794"/>
                      </a:lnTo>
                      <a:lnTo>
                        <a:pt x="129" y="730"/>
                      </a:lnTo>
                      <a:lnTo>
                        <a:pt x="115" y="660"/>
                      </a:lnTo>
                      <a:lnTo>
                        <a:pt x="105" y="591"/>
                      </a:lnTo>
                      <a:lnTo>
                        <a:pt x="100" y="521"/>
                      </a:lnTo>
                      <a:lnTo>
                        <a:pt x="100" y="447"/>
                      </a:lnTo>
                      <a:lnTo>
                        <a:pt x="105" y="377"/>
                      </a:lnTo>
                      <a:lnTo>
                        <a:pt x="115" y="313"/>
                      </a:lnTo>
                      <a:lnTo>
                        <a:pt x="129" y="188"/>
                      </a:lnTo>
                      <a:lnTo>
                        <a:pt x="154" y="89"/>
                      </a:lnTo>
                      <a:lnTo>
                        <a:pt x="179" y="0"/>
                      </a:lnTo>
                      <a:lnTo>
                        <a:pt x="80" y="144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55"/>
                <p:cNvSpPr>
                  <a:spLocks/>
                </p:cNvSpPr>
                <p:nvPr/>
              </p:nvSpPr>
              <p:spPr bwMode="auto">
                <a:xfrm>
                  <a:off x="6705600" y="6099175"/>
                  <a:ext cx="528637" cy="850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5" y="44"/>
                    </a:cxn>
                    <a:cxn ang="0">
                      <a:pos x="50" y="94"/>
                    </a:cxn>
                    <a:cxn ang="0">
                      <a:pos x="80" y="158"/>
                    </a:cxn>
                    <a:cxn ang="0">
                      <a:pos x="100" y="228"/>
                    </a:cxn>
                    <a:cxn ang="0">
                      <a:pos x="110" y="268"/>
                    </a:cxn>
                    <a:cxn ang="0">
                      <a:pos x="110" y="307"/>
                    </a:cxn>
                    <a:cxn ang="0">
                      <a:pos x="115" y="347"/>
                    </a:cxn>
                    <a:cxn ang="0">
                      <a:pos x="110" y="392"/>
                    </a:cxn>
                    <a:cxn ang="0">
                      <a:pos x="100" y="432"/>
                    </a:cxn>
                    <a:cxn ang="0">
                      <a:pos x="85" y="471"/>
                    </a:cxn>
                    <a:cxn ang="0">
                      <a:pos x="85" y="471"/>
                    </a:cxn>
                    <a:cxn ang="0">
                      <a:pos x="80" y="491"/>
                    </a:cxn>
                    <a:cxn ang="0">
                      <a:pos x="80" y="506"/>
                    </a:cxn>
                    <a:cxn ang="0">
                      <a:pos x="80" y="516"/>
                    </a:cxn>
                    <a:cxn ang="0">
                      <a:pos x="90" y="526"/>
                    </a:cxn>
                    <a:cxn ang="0">
                      <a:pos x="95" y="531"/>
                    </a:cxn>
                    <a:cxn ang="0">
                      <a:pos x="110" y="536"/>
                    </a:cxn>
                    <a:cxn ang="0">
                      <a:pos x="140" y="536"/>
                    </a:cxn>
                    <a:cxn ang="0">
                      <a:pos x="174" y="526"/>
                    </a:cxn>
                    <a:cxn ang="0">
                      <a:pos x="214" y="506"/>
                    </a:cxn>
                    <a:cxn ang="0">
                      <a:pos x="254" y="481"/>
                    </a:cxn>
                    <a:cxn ang="0">
                      <a:pos x="288" y="447"/>
                    </a:cxn>
                    <a:cxn ang="0">
                      <a:pos x="313" y="402"/>
                    </a:cxn>
                    <a:cxn ang="0">
                      <a:pos x="323" y="382"/>
                    </a:cxn>
                    <a:cxn ang="0">
                      <a:pos x="328" y="357"/>
                    </a:cxn>
                    <a:cxn ang="0">
                      <a:pos x="333" y="332"/>
                    </a:cxn>
                    <a:cxn ang="0">
                      <a:pos x="333" y="307"/>
                    </a:cxn>
                    <a:cxn ang="0">
                      <a:pos x="323" y="278"/>
                    </a:cxn>
                    <a:cxn ang="0">
                      <a:pos x="313" y="248"/>
                    </a:cxn>
                    <a:cxn ang="0">
                      <a:pos x="298" y="223"/>
                    </a:cxn>
                    <a:cxn ang="0">
                      <a:pos x="279" y="193"/>
                    </a:cxn>
                    <a:cxn ang="0">
                      <a:pos x="249" y="158"/>
                    </a:cxn>
                    <a:cxn ang="0">
                      <a:pos x="214" y="129"/>
                    </a:cxn>
                    <a:cxn ang="0">
                      <a:pos x="174" y="99"/>
                    </a:cxn>
                    <a:cxn ang="0">
                      <a:pos x="125" y="64"/>
                    </a:cxn>
                    <a:cxn ang="0">
                      <a:pos x="65" y="34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3" h="5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" y="44"/>
                      </a:lnTo>
                      <a:lnTo>
                        <a:pt x="50" y="94"/>
                      </a:lnTo>
                      <a:lnTo>
                        <a:pt x="80" y="158"/>
                      </a:lnTo>
                      <a:lnTo>
                        <a:pt x="100" y="228"/>
                      </a:lnTo>
                      <a:lnTo>
                        <a:pt x="110" y="268"/>
                      </a:lnTo>
                      <a:lnTo>
                        <a:pt x="110" y="307"/>
                      </a:lnTo>
                      <a:lnTo>
                        <a:pt x="115" y="347"/>
                      </a:lnTo>
                      <a:lnTo>
                        <a:pt x="110" y="392"/>
                      </a:lnTo>
                      <a:lnTo>
                        <a:pt x="100" y="432"/>
                      </a:lnTo>
                      <a:lnTo>
                        <a:pt x="85" y="471"/>
                      </a:lnTo>
                      <a:lnTo>
                        <a:pt x="85" y="471"/>
                      </a:lnTo>
                      <a:lnTo>
                        <a:pt x="80" y="491"/>
                      </a:lnTo>
                      <a:lnTo>
                        <a:pt x="80" y="506"/>
                      </a:lnTo>
                      <a:lnTo>
                        <a:pt x="80" y="516"/>
                      </a:lnTo>
                      <a:lnTo>
                        <a:pt x="90" y="526"/>
                      </a:lnTo>
                      <a:lnTo>
                        <a:pt x="95" y="531"/>
                      </a:lnTo>
                      <a:lnTo>
                        <a:pt x="110" y="536"/>
                      </a:lnTo>
                      <a:lnTo>
                        <a:pt x="140" y="536"/>
                      </a:lnTo>
                      <a:lnTo>
                        <a:pt x="174" y="526"/>
                      </a:lnTo>
                      <a:lnTo>
                        <a:pt x="214" y="506"/>
                      </a:lnTo>
                      <a:lnTo>
                        <a:pt x="254" y="481"/>
                      </a:lnTo>
                      <a:lnTo>
                        <a:pt x="288" y="447"/>
                      </a:lnTo>
                      <a:lnTo>
                        <a:pt x="313" y="402"/>
                      </a:lnTo>
                      <a:lnTo>
                        <a:pt x="323" y="382"/>
                      </a:lnTo>
                      <a:lnTo>
                        <a:pt x="328" y="357"/>
                      </a:lnTo>
                      <a:lnTo>
                        <a:pt x="333" y="332"/>
                      </a:lnTo>
                      <a:lnTo>
                        <a:pt x="333" y="307"/>
                      </a:lnTo>
                      <a:lnTo>
                        <a:pt x="323" y="278"/>
                      </a:lnTo>
                      <a:lnTo>
                        <a:pt x="313" y="248"/>
                      </a:lnTo>
                      <a:lnTo>
                        <a:pt x="298" y="223"/>
                      </a:lnTo>
                      <a:lnTo>
                        <a:pt x="279" y="193"/>
                      </a:lnTo>
                      <a:lnTo>
                        <a:pt x="249" y="158"/>
                      </a:lnTo>
                      <a:lnTo>
                        <a:pt x="214" y="129"/>
                      </a:lnTo>
                      <a:lnTo>
                        <a:pt x="174" y="99"/>
                      </a:lnTo>
                      <a:lnTo>
                        <a:pt x="125" y="64"/>
                      </a:lnTo>
                      <a:lnTo>
                        <a:pt x="65" y="3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99013"/>
                </a:solidFill>
                <a:ln w="9525">
                  <a:noFill/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IE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smtClean="0"/>
              <a:t>Click to edit Master text styles</a:t>
            </a:r>
          </a:p>
          <a:p>
            <a:pPr lvl="1"/>
            <a:r>
              <a:rPr lang="en-IE" smtClean="0"/>
              <a:t>Second level</a:t>
            </a:r>
          </a:p>
          <a:p>
            <a:pPr lvl="2"/>
            <a:r>
              <a:rPr lang="en-IE" smtClean="0"/>
              <a:t>Third level</a:t>
            </a:r>
          </a:p>
          <a:p>
            <a:pPr lvl="3"/>
            <a:r>
              <a:rPr lang="en-IE" smtClean="0"/>
              <a:t>Fourth level</a:t>
            </a:r>
          </a:p>
          <a:p>
            <a:pPr lvl="4"/>
            <a:r>
              <a:rPr lang="en-IE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/>
          <a:lstStyle>
            <a:lvl1pPr algn="l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ufferaw" pitchFamily="66" charset="0"/>
              </a:defRPr>
            </a:lvl1pPr>
          </a:lstStyle>
          <a:p>
            <a:fld id="{8A7C3AA0-24D1-427A-9D60-C8990FD9AF9E}" type="datetimeFigureOut">
              <a:rPr lang="en-IE" smtClean="0"/>
              <a:pPr/>
              <a:t>01/10/2012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/>
          <a:lstStyle>
            <a:lvl1pPr algn="ctr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ufferaw" pitchFamily="66" charset="0"/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28575">
            <a:solidFill>
              <a:schemeClr val="tx1"/>
            </a:solidFill>
          </a:ln>
          <a:effectLst>
            <a:softEdge rad="12700"/>
          </a:effectLst>
        </p:spPr>
        <p:txBody>
          <a:bodyPr vert="horz" lIns="91440" tIns="45720" rIns="91440" bIns="45720" rtlCol="0" anchor="ctr"/>
          <a:lstStyle>
            <a:lvl1pPr algn="r">
              <a:defRPr sz="1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ufferaw" pitchFamily="66" charset="0"/>
              </a:defRPr>
            </a:lvl1pPr>
          </a:lstStyle>
          <a:p>
            <a:fld id="{DAC99E17-185F-46C0-B793-4F071FF27CDE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Mufferaw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hyperlink" Target="http://www.youtube.com/watch?v=-Mxa-lAfx7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musique</a:t>
            </a:r>
            <a:r>
              <a:rPr lang="en-US" dirty="0" smtClean="0"/>
              <a:t> francophone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12192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Module TY 2012-2013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hlinkClick r:id="rId4"/>
              </a:rPr>
              <a:t>Je </a:t>
            </a:r>
            <a:r>
              <a:rPr lang="en-GB" dirty="0" err="1" smtClean="0">
                <a:hlinkClick r:id="rId4"/>
              </a:rPr>
              <a:t>manque</a:t>
            </a:r>
            <a:r>
              <a:rPr lang="en-GB" dirty="0" smtClean="0">
                <a:hlinkClick r:id="rId4"/>
              </a:rPr>
              <a:t> </a:t>
            </a:r>
            <a:r>
              <a:rPr lang="en-GB" dirty="0" err="1" smtClean="0">
                <a:hlinkClick r:id="rId4"/>
              </a:rPr>
              <a:t>d’adjectifs</a:t>
            </a:r>
            <a:endParaRPr lang="en-GB" dirty="0"/>
          </a:p>
        </p:txBody>
      </p:sp>
      <p:pic>
        <p:nvPicPr>
          <p:cNvPr id="4" name="Brigitte Bardot... Je Manque d Adjectifs! - YouTube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7174" y="4788024"/>
            <a:ext cx="666626" cy="666626"/>
          </a:xfrm>
        </p:spPr>
      </p:pic>
    </p:spTree>
    <p:extLst>
      <p:ext uri="{BB962C8B-B14F-4D97-AF65-F5344CB8AC3E}">
        <p14:creationId xmlns:p14="http://schemas.microsoft.com/office/powerpoint/2010/main" val="258596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Je </a:t>
            </a:r>
            <a:r>
              <a:rPr lang="en-US" dirty="0" err="1" smtClean="0"/>
              <a:t>manque</a:t>
            </a:r>
            <a:r>
              <a:rPr lang="en-US" dirty="0" smtClean="0"/>
              <a:t> </a:t>
            </a:r>
            <a:r>
              <a:rPr lang="en-US" dirty="0" err="1" smtClean="0"/>
              <a:t>d’adjectifs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dirty="0" smtClean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merveilleux</a:t>
            </a:r>
            <a:r>
              <a:rPr lang="en-US" sz="3800" dirty="0"/>
              <a:t>, </a:t>
            </a:r>
            <a:r>
              <a:rPr lang="en-US" sz="3800" dirty="0" err="1"/>
              <a:t>prodigieux</a:t>
            </a:r>
            <a:r>
              <a:rPr lang="en-US" sz="3800" dirty="0"/>
              <a:t>, </a:t>
            </a:r>
            <a:r>
              <a:rPr lang="en-US" sz="3800" dirty="0" err="1" smtClean="0"/>
              <a:t>prestigieux</a:t>
            </a:r>
            <a:endParaRPr lang="en-US" sz="3800" dirty="0"/>
          </a:p>
          <a:p>
            <a:pPr marL="0" indent="0">
              <a:buNone/>
            </a:pPr>
            <a:r>
              <a:rPr lang="en-US" sz="3800" dirty="0" smtClean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 smtClean="0"/>
              <a:t>délicieux</a:t>
            </a:r>
            <a:endParaRPr lang="en-US" sz="3800" dirty="0"/>
          </a:p>
          <a:p>
            <a:pPr marL="0" indent="0">
              <a:buNone/>
            </a:pPr>
            <a:r>
              <a:rPr lang="en-US" sz="3800" dirty="0" smtClean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agréable</a:t>
            </a:r>
            <a:r>
              <a:rPr lang="en-US" sz="3800" dirty="0"/>
              <a:t>, </a:t>
            </a:r>
            <a:r>
              <a:rPr lang="en-US" sz="3800" dirty="0" err="1"/>
              <a:t>incroyable</a:t>
            </a:r>
            <a:r>
              <a:rPr lang="en-US" sz="3800" dirty="0"/>
              <a:t>, </a:t>
            </a:r>
            <a:r>
              <a:rPr lang="en-US" sz="3800" dirty="0" err="1"/>
              <a:t>indomptable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formidable</a:t>
            </a:r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élégant</a:t>
            </a:r>
            <a:r>
              <a:rPr lang="en-US" sz="3800" dirty="0"/>
              <a:t>, </a:t>
            </a:r>
            <a:r>
              <a:rPr lang="en-US" sz="3800" dirty="0" err="1"/>
              <a:t>caressant</a:t>
            </a:r>
            <a:r>
              <a:rPr lang="en-US" sz="3800" dirty="0"/>
              <a:t>, </a:t>
            </a:r>
            <a:r>
              <a:rPr lang="en-US" sz="3800" dirty="0" err="1"/>
              <a:t>amusant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étonnant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dynamique</a:t>
            </a:r>
            <a:r>
              <a:rPr lang="en-US" sz="3800" dirty="0"/>
              <a:t>, </a:t>
            </a:r>
            <a:r>
              <a:rPr lang="en-US" sz="3800" dirty="0" err="1"/>
              <a:t>athletique</a:t>
            </a:r>
            <a:r>
              <a:rPr lang="en-US" sz="3800" dirty="0"/>
              <a:t>, </a:t>
            </a:r>
            <a:r>
              <a:rPr lang="en-US" sz="3800" dirty="0" err="1"/>
              <a:t>magnifique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fantastique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, Il est... </a:t>
            </a:r>
            <a:r>
              <a:rPr lang="en-US" sz="3800" dirty="0" err="1"/>
              <a:t>C'est</a:t>
            </a:r>
            <a:r>
              <a:rPr lang="en-US" sz="3800" dirty="0"/>
              <a:t> </a:t>
            </a:r>
            <a:r>
              <a:rPr lang="en-US" sz="3800" dirty="0" err="1"/>
              <a:t>incensé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Je </a:t>
            </a:r>
            <a:r>
              <a:rPr lang="en-US" sz="3800" dirty="0" err="1"/>
              <a:t>Manque</a:t>
            </a:r>
            <a:r>
              <a:rPr lang="en-US" sz="3800" dirty="0"/>
              <a:t> </a:t>
            </a:r>
            <a:r>
              <a:rPr lang="en-US" sz="3800" dirty="0" err="1"/>
              <a:t>D'adjectifs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 </a:t>
            </a:r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très</a:t>
            </a:r>
            <a:r>
              <a:rPr lang="en-US" sz="3800" dirty="0"/>
              <a:t> normal, </a:t>
            </a:r>
            <a:r>
              <a:rPr lang="en-US" sz="3800" dirty="0" err="1"/>
              <a:t>très</a:t>
            </a:r>
            <a:r>
              <a:rPr lang="en-US" sz="3800" dirty="0"/>
              <a:t> banal</a:t>
            </a:r>
          </a:p>
          <a:p>
            <a:pPr marL="0" indent="0">
              <a:buNone/>
            </a:pPr>
            <a:r>
              <a:rPr lang="en-US" sz="3800" dirty="0"/>
              <a:t>Au total pas </a:t>
            </a:r>
            <a:r>
              <a:rPr lang="en-US" sz="3800" dirty="0" err="1"/>
              <a:t>phénoménal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sympathique</a:t>
            </a:r>
            <a:r>
              <a:rPr lang="en-US" sz="3800" dirty="0"/>
              <a:t>, </a:t>
            </a:r>
            <a:r>
              <a:rPr lang="en-US" sz="3800" dirty="0" err="1"/>
              <a:t>ampathique</a:t>
            </a:r>
            <a:r>
              <a:rPr lang="en-US" sz="3800" dirty="0"/>
              <a:t> et </a:t>
            </a:r>
            <a:r>
              <a:rPr lang="en-US" sz="3800" dirty="0" err="1"/>
              <a:t>lassant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Ni bon </a:t>
            </a:r>
            <a:r>
              <a:rPr lang="en-US" sz="3800" dirty="0" err="1"/>
              <a:t>ni</a:t>
            </a:r>
            <a:r>
              <a:rPr lang="en-US" sz="3800" dirty="0"/>
              <a:t> </a:t>
            </a:r>
            <a:r>
              <a:rPr lang="en-US" sz="3800" dirty="0" err="1"/>
              <a:t>méchant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travailleur</a:t>
            </a:r>
            <a:r>
              <a:rPr lang="en-US" sz="3800" dirty="0"/>
              <a:t>, </a:t>
            </a:r>
            <a:r>
              <a:rPr lang="en-US" sz="3800" dirty="0" err="1"/>
              <a:t>gros</a:t>
            </a:r>
            <a:r>
              <a:rPr lang="en-US" sz="3800" dirty="0"/>
              <a:t> </a:t>
            </a:r>
            <a:r>
              <a:rPr lang="en-US" sz="3800" dirty="0" err="1"/>
              <a:t>mangeur</a:t>
            </a:r>
            <a:r>
              <a:rPr lang="en-US" sz="3800" dirty="0"/>
              <a:t>, </a:t>
            </a:r>
            <a:r>
              <a:rPr lang="en-US" sz="3800" dirty="0" err="1"/>
              <a:t>gros</a:t>
            </a:r>
            <a:r>
              <a:rPr lang="en-US" sz="3800" dirty="0"/>
              <a:t> </a:t>
            </a:r>
            <a:r>
              <a:rPr lang="en-US" sz="3800" dirty="0" err="1"/>
              <a:t>buveur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sans </a:t>
            </a:r>
            <a:r>
              <a:rPr lang="en-US" sz="3800" dirty="0" err="1"/>
              <a:t>saveur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anodin</a:t>
            </a:r>
            <a:r>
              <a:rPr lang="en-US" sz="3800" dirty="0"/>
              <a:t>, </a:t>
            </a:r>
            <a:r>
              <a:rPr lang="en-US" sz="3800" dirty="0" err="1"/>
              <a:t>quotidien</a:t>
            </a:r>
            <a:endParaRPr lang="en-US" sz="3800" dirty="0"/>
          </a:p>
          <a:p>
            <a:pPr marL="0" indent="0">
              <a:buNone/>
            </a:pPr>
            <a:r>
              <a:rPr lang="en-US" sz="3800" dirty="0" err="1"/>
              <a:t>Comme</a:t>
            </a:r>
            <a:r>
              <a:rPr lang="en-US" sz="3800" dirty="0"/>
              <a:t> on </a:t>
            </a:r>
            <a:r>
              <a:rPr lang="en-US" sz="3800" dirty="0" err="1"/>
              <a:t>dit</a:t>
            </a:r>
            <a:r>
              <a:rPr lang="en-US" sz="3800" dirty="0"/>
              <a:t>, </a:t>
            </a:r>
            <a:r>
              <a:rPr lang="en-US" sz="3800" dirty="0" err="1"/>
              <a:t>il</a:t>
            </a:r>
            <a:r>
              <a:rPr lang="en-US" sz="3800" dirty="0"/>
              <a:t>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bien</a:t>
            </a:r>
            <a:r>
              <a:rPr lang="en-US" sz="3800" dirty="0"/>
              <a:t> </a:t>
            </a:r>
            <a:r>
              <a:rPr lang="en-US" sz="3800" dirty="0" err="1"/>
              <a:t>gentil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, Il est... </a:t>
            </a:r>
            <a:r>
              <a:rPr lang="en-US" sz="3800" dirty="0" err="1"/>
              <a:t>C'est</a:t>
            </a:r>
            <a:r>
              <a:rPr lang="en-US" sz="3800" dirty="0"/>
              <a:t> </a:t>
            </a:r>
            <a:r>
              <a:rPr lang="en-US" sz="3800" dirty="0" err="1"/>
              <a:t>incensé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Je </a:t>
            </a:r>
            <a:r>
              <a:rPr lang="en-US" sz="3800" dirty="0" err="1"/>
              <a:t>Manque</a:t>
            </a:r>
            <a:r>
              <a:rPr lang="en-US" sz="3800" dirty="0"/>
              <a:t> </a:t>
            </a:r>
            <a:r>
              <a:rPr lang="en-US" sz="3800" dirty="0" err="1"/>
              <a:t>D'adjectifs</a:t>
            </a:r>
            <a:endParaRPr lang="en-US" sz="3800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488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467545"/>
            <a:ext cx="6172200" cy="770067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ennuyeux</a:t>
            </a:r>
            <a:r>
              <a:rPr lang="en-US" sz="3800" dirty="0"/>
              <a:t>, </a:t>
            </a:r>
            <a:r>
              <a:rPr lang="en-US" sz="3800" dirty="0" err="1"/>
              <a:t>vaniteux</a:t>
            </a:r>
            <a:r>
              <a:rPr lang="en-US" sz="3800" dirty="0"/>
              <a:t>, </a:t>
            </a:r>
            <a:r>
              <a:rPr lang="en-US" sz="3800" dirty="0" err="1"/>
              <a:t>prétentieux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fastidieux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embêtant</a:t>
            </a:r>
            <a:r>
              <a:rPr lang="en-US" sz="3800" dirty="0"/>
              <a:t>, </a:t>
            </a:r>
            <a:r>
              <a:rPr lang="en-US" sz="3800" dirty="0" err="1"/>
              <a:t>fatiguant</a:t>
            </a:r>
            <a:r>
              <a:rPr lang="en-US" sz="3800" dirty="0"/>
              <a:t>, </a:t>
            </a:r>
            <a:r>
              <a:rPr lang="en-US" sz="3800" dirty="0" err="1"/>
              <a:t>obcedant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énervant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imbuvable</a:t>
            </a:r>
            <a:r>
              <a:rPr lang="en-US" sz="3800" dirty="0"/>
              <a:t>, </a:t>
            </a:r>
            <a:r>
              <a:rPr lang="en-US" sz="3800" dirty="0" err="1"/>
              <a:t>invivable</a:t>
            </a:r>
            <a:r>
              <a:rPr lang="en-US" sz="3800" dirty="0"/>
              <a:t>, execrable</a:t>
            </a:r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n'est</a:t>
            </a:r>
            <a:r>
              <a:rPr lang="en-US" sz="3800" dirty="0"/>
              <a:t> pas </a:t>
            </a:r>
            <a:r>
              <a:rPr lang="en-US" sz="3800" dirty="0" err="1"/>
              <a:t>pensable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périmé</a:t>
            </a:r>
            <a:r>
              <a:rPr lang="en-US" sz="3800" dirty="0"/>
              <a:t>, </a:t>
            </a:r>
            <a:r>
              <a:rPr lang="en-US" sz="3800" dirty="0" err="1"/>
              <a:t>dépassé</a:t>
            </a:r>
            <a:r>
              <a:rPr lang="en-US" sz="3800" dirty="0"/>
              <a:t>, </a:t>
            </a:r>
            <a:r>
              <a:rPr lang="en-US" sz="3800" dirty="0" err="1"/>
              <a:t>congédié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oublié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, Il est... </a:t>
            </a:r>
            <a:r>
              <a:rPr lang="en-US" sz="3800" dirty="0" err="1"/>
              <a:t>c'est</a:t>
            </a:r>
            <a:r>
              <a:rPr lang="en-US" sz="3800" dirty="0"/>
              <a:t> </a:t>
            </a:r>
            <a:r>
              <a:rPr lang="en-US" sz="3800" dirty="0" err="1"/>
              <a:t>incensé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remplacé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Par un </a:t>
            </a:r>
            <a:r>
              <a:rPr lang="en-US" sz="3800" dirty="0" err="1"/>
              <a:t>garçon</a:t>
            </a:r>
            <a:r>
              <a:rPr lang="en-US" sz="3800" dirty="0"/>
              <a:t> qui est...</a:t>
            </a:r>
          </a:p>
          <a:p>
            <a:pPr marL="0" indent="0">
              <a:buNone/>
            </a:pPr>
            <a:r>
              <a:rPr lang="en-US" sz="3800" dirty="0" err="1"/>
              <a:t>Merveilleux</a:t>
            </a:r>
            <a:r>
              <a:rPr lang="en-US" sz="3800" dirty="0"/>
              <a:t>, </a:t>
            </a:r>
            <a:r>
              <a:rPr lang="en-US" sz="3800" dirty="0" err="1"/>
              <a:t>prodigieux</a:t>
            </a:r>
            <a:r>
              <a:rPr lang="en-US" sz="3800" dirty="0"/>
              <a:t>, </a:t>
            </a:r>
            <a:r>
              <a:rPr lang="en-US" sz="3800" dirty="0" err="1"/>
              <a:t>prestigieux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délicieux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agréable</a:t>
            </a:r>
            <a:r>
              <a:rPr lang="en-US" sz="3800" dirty="0"/>
              <a:t>, </a:t>
            </a:r>
            <a:r>
              <a:rPr lang="en-US" sz="3800" dirty="0" err="1"/>
              <a:t>incroyable</a:t>
            </a:r>
            <a:r>
              <a:rPr lang="en-US" sz="3800" dirty="0"/>
              <a:t>, </a:t>
            </a:r>
            <a:r>
              <a:rPr lang="en-US" sz="3800" dirty="0" err="1"/>
              <a:t>indomptable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 formidable</a:t>
            </a:r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élégant</a:t>
            </a:r>
            <a:r>
              <a:rPr lang="en-US" sz="3800" dirty="0"/>
              <a:t>, </a:t>
            </a:r>
            <a:r>
              <a:rPr lang="en-US" sz="3800" dirty="0" err="1"/>
              <a:t>carressant</a:t>
            </a:r>
            <a:r>
              <a:rPr lang="en-US" sz="3800" dirty="0"/>
              <a:t>, </a:t>
            </a:r>
            <a:r>
              <a:rPr lang="en-US" sz="3800" dirty="0" err="1"/>
              <a:t>amusant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étonnant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dynamique</a:t>
            </a:r>
            <a:r>
              <a:rPr lang="en-US" sz="3800" dirty="0"/>
              <a:t>, </a:t>
            </a:r>
            <a:r>
              <a:rPr lang="en-US" sz="3800" dirty="0" err="1"/>
              <a:t>athletique</a:t>
            </a:r>
            <a:r>
              <a:rPr lang="en-US" sz="3800" dirty="0"/>
              <a:t>, </a:t>
            </a:r>
            <a:r>
              <a:rPr lang="en-US" sz="3800" dirty="0" err="1"/>
              <a:t>magnifique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fantastique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Qui </a:t>
            </a:r>
            <a:r>
              <a:rPr lang="en-US" sz="3800" dirty="0" err="1"/>
              <a:t>est</a:t>
            </a:r>
            <a:r>
              <a:rPr lang="en-US" sz="3800" dirty="0"/>
              <a:t>, Qui est... </a:t>
            </a:r>
            <a:r>
              <a:rPr lang="en-US" sz="3800" dirty="0" err="1"/>
              <a:t>C'est</a:t>
            </a:r>
            <a:r>
              <a:rPr lang="en-US" sz="3800" dirty="0"/>
              <a:t> </a:t>
            </a:r>
            <a:r>
              <a:rPr lang="en-US" sz="3800" dirty="0" err="1"/>
              <a:t>incensé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Je </a:t>
            </a:r>
            <a:r>
              <a:rPr lang="en-US" sz="3800" dirty="0" err="1"/>
              <a:t>Manque</a:t>
            </a:r>
            <a:r>
              <a:rPr lang="en-US" sz="3800" dirty="0"/>
              <a:t> </a:t>
            </a:r>
            <a:r>
              <a:rPr lang="en-US" sz="3800" dirty="0" err="1"/>
              <a:t>D'adjectifs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Oh </a:t>
            </a:r>
            <a:r>
              <a:rPr lang="en-US" sz="3800" dirty="0" err="1"/>
              <a:t>oui</a:t>
            </a:r>
            <a:endParaRPr lang="en-US" sz="3800" dirty="0"/>
          </a:p>
          <a:p>
            <a:pPr marL="0" indent="0">
              <a:buNone/>
            </a:pPr>
            <a:r>
              <a:rPr lang="en-US" sz="3800" dirty="0" err="1"/>
              <a:t>Oooh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Il </a:t>
            </a:r>
            <a:r>
              <a:rPr lang="en-US" sz="3800" dirty="0" err="1"/>
              <a:t>est</a:t>
            </a:r>
            <a:r>
              <a:rPr lang="en-US" sz="3800" dirty="0"/>
              <a:t> </a:t>
            </a:r>
            <a:r>
              <a:rPr lang="en-US" sz="3800" dirty="0" err="1"/>
              <a:t>merveilleux</a:t>
            </a:r>
            <a:endParaRPr lang="en-US" sz="3800" dirty="0"/>
          </a:p>
          <a:p>
            <a:pPr marL="0" indent="0">
              <a:buNone/>
            </a:pPr>
            <a:r>
              <a:rPr lang="en-US" sz="3800" dirty="0" err="1"/>
              <a:t>Alala</a:t>
            </a:r>
            <a:endParaRPr lang="en-US" sz="3800" dirty="0"/>
          </a:p>
          <a:p>
            <a:pPr marL="0" indent="0">
              <a:buNone/>
            </a:pPr>
            <a:r>
              <a:rPr lang="en-US" sz="3800" dirty="0" err="1"/>
              <a:t>Agréable</a:t>
            </a:r>
            <a:endParaRPr lang="en-US" sz="3800" dirty="0"/>
          </a:p>
          <a:p>
            <a:pPr marL="0" indent="0">
              <a:buNone/>
            </a:pPr>
            <a:r>
              <a:rPr lang="en-US" sz="3800" dirty="0" err="1"/>
              <a:t>Incroyable</a:t>
            </a:r>
            <a:r>
              <a:rPr lang="en-US" sz="3800" dirty="0"/>
              <a:t> </a:t>
            </a:r>
          </a:p>
          <a:p>
            <a:pPr marL="0" indent="0">
              <a:buNone/>
            </a:pPr>
            <a:r>
              <a:rPr lang="en-US" sz="3800" dirty="0" err="1"/>
              <a:t>Indomptable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Formidable</a:t>
            </a:r>
          </a:p>
          <a:p>
            <a:pPr marL="0" indent="0">
              <a:buNone/>
            </a:pPr>
            <a:r>
              <a:rPr lang="en-US" sz="3800" dirty="0" err="1"/>
              <a:t>Elégant</a:t>
            </a:r>
            <a:endParaRPr lang="en-US" sz="3800" dirty="0"/>
          </a:p>
          <a:p>
            <a:pPr marL="0" indent="0">
              <a:buNone/>
            </a:pPr>
            <a:r>
              <a:rPr lang="en-US" sz="3800" dirty="0"/>
              <a:t>Oh...</a:t>
            </a:r>
          </a:p>
          <a:p>
            <a:pPr marL="0" indent="0">
              <a:buNone/>
            </a:pPr>
            <a:r>
              <a:rPr lang="en-US" sz="3800" dirty="0"/>
              <a:t>Je </a:t>
            </a:r>
            <a:r>
              <a:rPr lang="en-US" sz="3800" dirty="0" err="1"/>
              <a:t>Manque</a:t>
            </a:r>
            <a:r>
              <a:rPr lang="en-US" sz="3800" dirty="0"/>
              <a:t> </a:t>
            </a:r>
            <a:r>
              <a:rPr lang="en-US" sz="3800" dirty="0" err="1"/>
              <a:t>D'adjectifs</a:t>
            </a:r>
            <a:r>
              <a:rPr lang="en-US" sz="3800" dirty="0"/>
              <a:t>...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3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Rappel et </a:t>
            </a:r>
            <a:r>
              <a:rPr lang="en-US" dirty="0" err="1" smtClean="0"/>
              <a:t>remue-méninges</a:t>
            </a:r>
            <a:r>
              <a:rPr lang="en-US" dirty="0" smtClean="0"/>
              <a:t> 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Mettre</a:t>
            </a:r>
            <a:r>
              <a:rPr lang="en-US" dirty="0" smtClean="0"/>
              <a:t> les </a:t>
            </a:r>
            <a:r>
              <a:rPr lang="en-US" dirty="0" err="1" smtClean="0"/>
              <a:t>adjectifs</a:t>
            </a:r>
            <a:r>
              <a:rPr lang="en-US" dirty="0" smtClean="0"/>
              <a:t> au </a:t>
            </a:r>
            <a:r>
              <a:rPr lang="en-US" dirty="0" err="1" smtClean="0"/>
              <a:t>féminin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5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Mettez</a:t>
            </a:r>
            <a:r>
              <a:rPr lang="en-US" dirty="0" smtClean="0"/>
              <a:t> la chanson au </a:t>
            </a:r>
            <a:r>
              <a:rPr lang="en-US" dirty="0" err="1" smtClean="0"/>
              <a:t>féminin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08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peu</a:t>
            </a:r>
            <a:r>
              <a:rPr lang="en-US" dirty="0" smtClean="0"/>
              <a:t> </a:t>
            </a:r>
            <a:r>
              <a:rPr lang="en-US" dirty="0" err="1" smtClean="0"/>
              <a:t>d’humour</a:t>
            </a:r>
            <a:r>
              <a:rPr lang="en-US" dirty="0" smtClean="0"/>
              <a:t> !</a:t>
            </a:r>
            <a:endParaRPr lang="en-US" dirty="0"/>
          </a:p>
        </p:txBody>
      </p:sp>
      <p:pic>
        <p:nvPicPr>
          <p:cNvPr id="4" name="Content Placeholder 3" descr="Comment_vous_sentez_vo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r="116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585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Présent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sz="4000" dirty="0" err="1" smtClean="0"/>
              <a:t>Pouvoir</a:t>
            </a:r>
            <a:endParaRPr lang="en-IE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 smtClean="0"/>
              <a:t>Je </a:t>
            </a:r>
            <a:r>
              <a:rPr lang="en-IE" dirty="0" err="1" smtClean="0"/>
              <a:t>peux</a:t>
            </a:r>
            <a:endParaRPr lang="en-IE" dirty="0" smtClean="0"/>
          </a:p>
          <a:p>
            <a:r>
              <a:rPr lang="en-IE" dirty="0" err="1" smtClean="0"/>
              <a:t>Tu</a:t>
            </a:r>
            <a:r>
              <a:rPr lang="en-IE" dirty="0" smtClean="0"/>
              <a:t> </a:t>
            </a:r>
            <a:r>
              <a:rPr lang="en-IE" dirty="0" err="1" smtClean="0"/>
              <a:t>peux</a:t>
            </a:r>
            <a:endParaRPr lang="en-IE" dirty="0" smtClean="0"/>
          </a:p>
          <a:p>
            <a:r>
              <a:rPr lang="en-IE" dirty="0" smtClean="0"/>
              <a:t>Il </a:t>
            </a:r>
            <a:r>
              <a:rPr lang="en-IE" dirty="0" err="1" smtClean="0"/>
              <a:t>peut</a:t>
            </a:r>
            <a:endParaRPr lang="en-IE" dirty="0" smtClean="0"/>
          </a:p>
          <a:p>
            <a:r>
              <a:rPr lang="en-IE" dirty="0" smtClean="0"/>
              <a:t>Elle </a:t>
            </a:r>
            <a:r>
              <a:rPr lang="en-IE" dirty="0" err="1" smtClean="0"/>
              <a:t>peut</a:t>
            </a:r>
            <a:endParaRPr lang="en-IE" dirty="0" smtClean="0"/>
          </a:p>
          <a:p>
            <a:r>
              <a:rPr lang="en-IE" dirty="0" smtClean="0"/>
              <a:t>On </a:t>
            </a:r>
            <a:r>
              <a:rPr lang="en-IE" dirty="0" err="1" smtClean="0"/>
              <a:t>peut</a:t>
            </a:r>
            <a:endParaRPr lang="en-IE" dirty="0" smtClean="0"/>
          </a:p>
          <a:p>
            <a:r>
              <a:rPr lang="en-IE" dirty="0" smtClean="0"/>
              <a:t>Nous </a:t>
            </a:r>
            <a:r>
              <a:rPr lang="en-IE" dirty="0" err="1" smtClean="0"/>
              <a:t>pouvons</a:t>
            </a:r>
            <a:endParaRPr lang="en-IE" dirty="0" smtClean="0"/>
          </a:p>
          <a:p>
            <a:r>
              <a:rPr lang="en-IE" dirty="0" err="1" smtClean="0"/>
              <a:t>Vous</a:t>
            </a:r>
            <a:r>
              <a:rPr lang="en-IE" dirty="0" smtClean="0"/>
              <a:t> </a:t>
            </a:r>
            <a:r>
              <a:rPr lang="en-IE" dirty="0" err="1" smtClean="0"/>
              <a:t>pouvez</a:t>
            </a:r>
            <a:endParaRPr lang="en-IE" dirty="0" smtClean="0"/>
          </a:p>
          <a:p>
            <a:r>
              <a:rPr lang="en-IE" dirty="0" err="1" smtClean="0"/>
              <a:t>Ils</a:t>
            </a:r>
            <a:r>
              <a:rPr lang="en-IE" dirty="0" smtClean="0"/>
              <a:t> </a:t>
            </a:r>
            <a:r>
              <a:rPr lang="en-IE" dirty="0" err="1" smtClean="0"/>
              <a:t>peuvent</a:t>
            </a:r>
            <a:endParaRPr lang="en-IE" dirty="0" smtClean="0"/>
          </a:p>
          <a:p>
            <a:r>
              <a:rPr lang="en-IE" dirty="0" err="1" smtClean="0"/>
              <a:t>Elles</a:t>
            </a:r>
            <a:r>
              <a:rPr lang="en-IE" dirty="0" smtClean="0"/>
              <a:t> </a:t>
            </a:r>
            <a:r>
              <a:rPr lang="en-IE" dirty="0" err="1" smtClean="0"/>
              <a:t>peuvent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IE" sz="4000" dirty="0" err="1"/>
              <a:t>Vouloir</a:t>
            </a:r>
            <a:endParaRPr lang="en-IE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E" dirty="0" smtClean="0"/>
              <a:t>Je </a:t>
            </a:r>
            <a:r>
              <a:rPr lang="en-IE" dirty="0" err="1" smtClean="0"/>
              <a:t>veux</a:t>
            </a:r>
            <a:r>
              <a:rPr lang="en-IE" dirty="0" smtClean="0"/>
              <a:t> </a:t>
            </a:r>
          </a:p>
          <a:p>
            <a:r>
              <a:rPr lang="en-IE" dirty="0" err="1" smtClean="0"/>
              <a:t>Tu</a:t>
            </a:r>
            <a:r>
              <a:rPr lang="en-IE" dirty="0" smtClean="0"/>
              <a:t> </a:t>
            </a:r>
            <a:r>
              <a:rPr lang="en-IE" dirty="0" err="1" smtClean="0"/>
              <a:t>veux</a:t>
            </a:r>
            <a:endParaRPr lang="en-IE" dirty="0" smtClean="0"/>
          </a:p>
          <a:p>
            <a:r>
              <a:rPr lang="en-IE" dirty="0" smtClean="0"/>
              <a:t>Il </a:t>
            </a:r>
            <a:r>
              <a:rPr lang="en-IE" dirty="0" err="1" smtClean="0"/>
              <a:t>veut</a:t>
            </a:r>
            <a:endParaRPr lang="en-IE" dirty="0" smtClean="0"/>
          </a:p>
          <a:p>
            <a:r>
              <a:rPr lang="en-IE" dirty="0" smtClean="0"/>
              <a:t>Elle </a:t>
            </a:r>
            <a:r>
              <a:rPr lang="en-IE" dirty="0" err="1" smtClean="0"/>
              <a:t>veut</a:t>
            </a:r>
            <a:endParaRPr lang="en-IE" dirty="0" smtClean="0"/>
          </a:p>
          <a:p>
            <a:r>
              <a:rPr lang="en-IE" dirty="0" smtClean="0"/>
              <a:t>On </a:t>
            </a:r>
            <a:r>
              <a:rPr lang="en-IE" dirty="0" err="1" smtClean="0"/>
              <a:t>veut</a:t>
            </a:r>
            <a:endParaRPr lang="en-IE" dirty="0" smtClean="0"/>
          </a:p>
          <a:p>
            <a:r>
              <a:rPr lang="en-IE" dirty="0" smtClean="0"/>
              <a:t>Nous </a:t>
            </a:r>
            <a:r>
              <a:rPr lang="en-IE" dirty="0" err="1" smtClean="0"/>
              <a:t>voulons</a:t>
            </a:r>
            <a:endParaRPr lang="en-IE" dirty="0" smtClean="0"/>
          </a:p>
          <a:p>
            <a:r>
              <a:rPr lang="en-IE" dirty="0" err="1" smtClean="0"/>
              <a:t>Vous</a:t>
            </a:r>
            <a:r>
              <a:rPr lang="en-IE" dirty="0" smtClean="0"/>
              <a:t> </a:t>
            </a:r>
            <a:r>
              <a:rPr lang="en-IE" dirty="0" err="1" smtClean="0"/>
              <a:t>voulez</a:t>
            </a:r>
            <a:endParaRPr lang="en-IE" dirty="0" smtClean="0"/>
          </a:p>
          <a:p>
            <a:r>
              <a:rPr lang="en-IE" dirty="0" err="1" smtClean="0"/>
              <a:t>Ils</a:t>
            </a:r>
            <a:r>
              <a:rPr lang="en-IE" dirty="0" smtClean="0"/>
              <a:t> </a:t>
            </a:r>
            <a:r>
              <a:rPr lang="en-IE" dirty="0" err="1" smtClean="0"/>
              <a:t>veulent</a:t>
            </a:r>
            <a:endParaRPr lang="en-IE" dirty="0" smtClean="0"/>
          </a:p>
          <a:p>
            <a:r>
              <a:rPr lang="en-IE" dirty="0" err="1" smtClean="0"/>
              <a:t>Elles</a:t>
            </a:r>
            <a:r>
              <a:rPr lang="en-IE" dirty="0" smtClean="0"/>
              <a:t> </a:t>
            </a:r>
            <a:r>
              <a:rPr lang="en-IE" dirty="0" err="1" smtClean="0"/>
              <a:t>veulent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483777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Votre</a:t>
            </a:r>
            <a:r>
              <a:rPr lang="en-IE" dirty="0" smtClean="0"/>
              <a:t> rap !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 </a:t>
            </a:r>
            <a:r>
              <a:rPr lang="en-IE" dirty="0" err="1" smtClean="0"/>
              <a:t>deux</a:t>
            </a:r>
            <a:r>
              <a:rPr lang="en-IE" dirty="0" smtClean="0"/>
              <a:t>, </a:t>
            </a:r>
            <a:r>
              <a:rPr lang="en-IE" dirty="0" err="1" smtClean="0"/>
              <a:t>choisissez</a:t>
            </a:r>
            <a:r>
              <a:rPr lang="en-IE" dirty="0" smtClean="0"/>
              <a:t> 7 </a:t>
            </a:r>
            <a:r>
              <a:rPr lang="en-IE" dirty="0" err="1" smtClean="0"/>
              <a:t>verbes</a:t>
            </a:r>
            <a:r>
              <a:rPr lang="en-IE" dirty="0" smtClean="0"/>
              <a:t> </a:t>
            </a:r>
            <a:r>
              <a:rPr lang="en-IE" dirty="0" err="1" smtClean="0"/>
              <a:t>revisés</a:t>
            </a:r>
            <a:r>
              <a:rPr lang="en-IE" dirty="0" smtClean="0"/>
              <a:t>. </a:t>
            </a:r>
          </a:p>
          <a:p>
            <a:r>
              <a:rPr lang="en-IE" dirty="0" err="1" smtClean="0"/>
              <a:t>Ecrivez</a:t>
            </a:r>
            <a:r>
              <a:rPr lang="en-IE" dirty="0" smtClean="0"/>
              <a:t> </a:t>
            </a:r>
            <a:r>
              <a:rPr lang="en-IE" dirty="0" err="1" smtClean="0"/>
              <a:t>une</a:t>
            </a:r>
            <a:r>
              <a:rPr lang="en-IE" dirty="0" smtClean="0"/>
              <a:t> chanson rap de </a:t>
            </a:r>
            <a:r>
              <a:rPr lang="en-IE" dirty="0" err="1" smtClean="0"/>
              <a:t>sept</a:t>
            </a:r>
            <a:r>
              <a:rPr lang="en-IE" dirty="0" smtClean="0"/>
              <a:t> </a:t>
            </a:r>
            <a:r>
              <a:rPr lang="en-IE" dirty="0" err="1" smtClean="0"/>
              <a:t>vers</a:t>
            </a:r>
            <a:r>
              <a:rPr lang="en-IE" dirty="0" smtClean="0"/>
              <a:t>. </a:t>
            </a:r>
          </a:p>
          <a:p>
            <a:r>
              <a:rPr lang="en-IE" dirty="0" err="1" smtClean="0"/>
              <a:t>Chantez</a:t>
            </a:r>
            <a:r>
              <a:rPr lang="en-IE" dirty="0" smtClean="0"/>
              <a:t> </a:t>
            </a:r>
            <a:r>
              <a:rPr lang="en-IE" dirty="0" err="1" smtClean="0"/>
              <a:t>votre</a:t>
            </a:r>
            <a:r>
              <a:rPr lang="en-IE" smtClean="0"/>
              <a:t> rap 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02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Nouvelle chanson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err="1" smtClean="0"/>
              <a:t>Quel</a:t>
            </a:r>
            <a:r>
              <a:rPr lang="en-IE" dirty="0" smtClean="0"/>
              <a:t> </a:t>
            </a:r>
            <a:r>
              <a:rPr lang="en-IE" dirty="0" err="1" smtClean="0"/>
              <a:t>est</a:t>
            </a:r>
            <a:r>
              <a:rPr lang="en-IE" dirty="0" smtClean="0"/>
              <a:t> le titre ?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095750"/>
            <a:ext cx="56483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495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23529"/>
            <a:ext cx="6172200" cy="784469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4900" dirty="0">
                <a:effectLst/>
                <a:latin typeface="+mn-lt"/>
              </a:rPr>
              <a:t>Carla Bruni – Quelqu’un m’a dit (2002</a:t>
            </a:r>
            <a:r>
              <a:rPr lang="fr-FR" sz="4900" dirty="0" smtClean="0">
                <a:effectLst/>
                <a:latin typeface="+mn-lt"/>
              </a:rPr>
              <a:t>)</a:t>
            </a:r>
            <a:r>
              <a:rPr lang="fr-FR" sz="4900" dirty="0">
                <a:effectLst/>
                <a:latin typeface="+mn-lt"/>
              </a:rPr>
              <a:t> </a:t>
            </a:r>
            <a:endParaRPr lang="en-IE" sz="4900" dirty="0">
              <a:effectLst/>
              <a:latin typeface="+mn-lt"/>
            </a:endParaRPr>
          </a:p>
          <a:p>
            <a:pPr marL="0" indent="0">
              <a:buNone/>
            </a:pPr>
            <a:r>
              <a:rPr lang="fr-FR" sz="4900" dirty="0">
                <a:effectLst/>
                <a:latin typeface="+mn-lt"/>
              </a:rPr>
              <a:t> </a:t>
            </a:r>
            <a:endParaRPr lang="en-IE" sz="4900" dirty="0">
              <a:effectLst/>
              <a:latin typeface="+mn-lt"/>
            </a:endParaRPr>
          </a:p>
          <a:p>
            <a:pPr marL="0" indent="0">
              <a:buNone/>
            </a:pPr>
            <a:r>
              <a:rPr lang="fr-FR" sz="4900" dirty="0">
                <a:effectLst/>
                <a:latin typeface="+mn-lt"/>
              </a:rPr>
              <a:t>On me 1 que nos vies ne 2 pas grand chose,	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 Dire/Voir 	Pouvoir/Valoir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Elles 3 en un instant comme 4 les roses. 	</a:t>
            </a:r>
            <a:r>
              <a:rPr lang="fr-FR" sz="4900" dirty="0" smtClean="0">
                <a:effectLst/>
                <a:latin typeface="+mn-lt"/>
              </a:rPr>
              <a:t>      Parler/Passer</a:t>
            </a:r>
            <a:r>
              <a:rPr lang="fr-FR" sz="4900" dirty="0">
                <a:effectLst/>
                <a:latin typeface="+mn-lt"/>
              </a:rPr>
              <a:t>	Faner/Croire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On me 5 que le temps qui 6 7 un salaud 	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 Dire/Voir</a:t>
            </a:r>
            <a:r>
              <a:rPr lang="fr-FR" sz="4900" dirty="0">
                <a:effectLst/>
                <a:latin typeface="+mn-lt"/>
              </a:rPr>
              <a:t>	</a:t>
            </a:r>
            <a:r>
              <a:rPr lang="fr-FR" sz="4900" dirty="0" smtClean="0">
                <a:effectLst/>
                <a:latin typeface="+mn-lt"/>
              </a:rPr>
              <a:t>Glisser/Vouloir      Avoir/Etre</a:t>
            </a:r>
            <a:endParaRPr lang="en-IE" sz="4900" dirty="0">
              <a:effectLst/>
              <a:latin typeface="+mn-lt"/>
            </a:endParaRPr>
          </a:p>
          <a:p>
            <a:pPr marL="0" indent="0">
              <a:buNone/>
            </a:pPr>
            <a:r>
              <a:rPr lang="fr-FR" sz="4900" dirty="0">
                <a:effectLst/>
                <a:latin typeface="+mn-lt"/>
              </a:rPr>
              <a:t>que de nos chagrins il en 8 des manteaux 	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 Manger/Se </a:t>
            </a:r>
            <a:r>
              <a:rPr lang="fr-FR" sz="4900" dirty="0">
                <a:effectLst/>
                <a:latin typeface="+mn-lt"/>
              </a:rPr>
              <a:t>faire</a:t>
            </a:r>
            <a:endParaRPr lang="en-IE" sz="4900" dirty="0">
              <a:effectLst/>
              <a:latin typeface="+mn-lt"/>
            </a:endParaRPr>
          </a:p>
          <a:p>
            <a:pPr marL="0" indent="0">
              <a:buNone/>
            </a:pPr>
            <a:r>
              <a:rPr lang="fr-FR" sz="4900" dirty="0">
                <a:effectLst/>
                <a:latin typeface="+mn-lt"/>
              </a:rPr>
              <a:t>pourtant quelqu'un m'a dit... 					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Refrain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Que tu m'aimais encore,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C'est quelqu'un qui m'a dit que tu m'aimais encore.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Serais ce possible alors ?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On me 9 que le destin 10 bien de nous 	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Dire/Voir</a:t>
            </a:r>
            <a:r>
              <a:rPr lang="fr-FR" sz="4900" dirty="0">
                <a:effectLst/>
                <a:latin typeface="+mn-lt"/>
              </a:rPr>
              <a:t>	</a:t>
            </a:r>
            <a:r>
              <a:rPr lang="fr-FR" sz="4900" dirty="0" smtClean="0">
                <a:effectLst/>
                <a:latin typeface="+mn-lt"/>
              </a:rPr>
              <a:t>         Se </a:t>
            </a:r>
            <a:r>
              <a:rPr lang="fr-FR" sz="4900" dirty="0">
                <a:effectLst/>
                <a:latin typeface="+mn-lt"/>
              </a:rPr>
              <a:t>moquer/ Se lever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Qu'il ne nous 11 rien et qu'il nous 12 tout 	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Donner/Tirer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  Promettre/Battre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13 qu'le bonheur 14 à portée de main, 	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Paraitre/Savoir    Avoir/Etre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Alors on 15 la main et on 16 fou 	</a:t>
            </a:r>
            <a:r>
              <a:rPr lang="fr-FR" sz="4900" dirty="0" smtClean="0">
                <a:effectLst/>
                <a:latin typeface="+mn-lt"/>
              </a:rPr>
              <a:t>     Venir/Tendre       Se </a:t>
            </a:r>
            <a:r>
              <a:rPr lang="fr-FR" sz="4900" dirty="0">
                <a:effectLst/>
                <a:latin typeface="+mn-lt"/>
              </a:rPr>
              <a:t>retrouver/Se lever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Pourtant quelqu'un m'a dit ...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Refrain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Mais qui est ce qui m'a dit que toujours tu m'aimais?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Je ne 17 plus c'était tard dans la nuit, 		</a:t>
            </a:r>
            <a:r>
              <a:rPr lang="fr-FR" sz="4900" dirty="0" smtClean="0">
                <a:effectLst/>
                <a:latin typeface="+mn-lt"/>
              </a:rPr>
              <a:t>Venir/Se </a:t>
            </a:r>
            <a:r>
              <a:rPr lang="fr-FR" sz="4900" dirty="0">
                <a:effectLst/>
                <a:latin typeface="+mn-lt"/>
              </a:rPr>
              <a:t>souvenir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J'18 encore la voix, mais je ne 19 plus les traits 	</a:t>
            </a:r>
            <a:r>
              <a:rPr lang="fr-FR" sz="4900" dirty="0" smtClean="0">
                <a:effectLst/>
                <a:latin typeface="+mn-lt"/>
              </a:rPr>
              <a:t>Entendre/Descendre</a:t>
            </a:r>
            <a:r>
              <a:rPr lang="fr-FR" sz="4900" dirty="0">
                <a:effectLst/>
                <a:latin typeface="+mn-lt"/>
              </a:rPr>
              <a:t> </a:t>
            </a:r>
            <a:r>
              <a:rPr lang="fr-FR" sz="4900" dirty="0" smtClean="0">
                <a:effectLst/>
                <a:latin typeface="+mn-lt"/>
              </a:rPr>
              <a:t>    Dire/Voir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"Il vous 20, c'21 secret, lui dites pas que j'vous l'ai dit" 	</a:t>
            </a:r>
            <a:r>
              <a:rPr lang="fr-FR" sz="4900" dirty="0" smtClean="0">
                <a:effectLst/>
                <a:latin typeface="+mn-lt"/>
              </a:rPr>
              <a:t>Aimer/Adorer</a:t>
            </a:r>
            <a:r>
              <a:rPr lang="fr-FR" sz="4900" dirty="0">
                <a:effectLst/>
                <a:latin typeface="+mn-lt"/>
              </a:rPr>
              <a:t>	</a:t>
            </a:r>
            <a:r>
              <a:rPr lang="fr-FR" sz="4900" dirty="0" smtClean="0">
                <a:effectLst/>
                <a:latin typeface="+mn-lt"/>
              </a:rPr>
              <a:t>     Avoir/Etre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Tu 22 quelqu'un m'a dit... 			</a:t>
            </a:r>
            <a:r>
              <a:rPr lang="fr-FR" sz="4900" dirty="0" smtClean="0">
                <a:effectLst/>
                <a:latin typeface="+mn-lt"/>
              </a:rPr>
              <a:t>Dire/Voir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Que tu m'aimais encore, me l'a t-on vraiment dit...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Que tu m'aimais encore, serais ce possible alors ?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On me 23 que nos vies ne 24 pas grand chose,	</a:t>
            </a:r>
            <a:r>
              <a:rPr lang="fr-FR" sz="4900" dirty="0" smtClean="0">
                <a:effectLst/>
                <a:latin typeface="+mn-lt"/>
              </a:rPr>
              <a:t>Dire/Voir</a:t>
            </a:r>
            <a:r>
              <a:rPr lang="fr-FR" sz="4900" dirty="0">
                <a:effectLst/>
                <a:latin typeface="+mn-lt"/>
              </a:rPr>
              <a:t>	</a:t>
            </a:r>
            <a:r>
              <a:rPr lang="fr-FR" sz="4900" dirty="0" smtClean="0">
                <a:effectLst/>
                <a:latin typeface="+mn-lt"/>
              </a:rPr>
              <a:t>Pouvoir/Valoir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Elles 25 en un instant comme 26 les roses. 		</a:t>
            </a:r>
            <a:r>
              <a:rPr lang="fr-FR" sz="4900" dirty="0" smtClean="0">
                <a:effectLst/>
                <a:latin typeface="+mn-lt"/>
              </a:rPr>
              <a:t>Parler/Passer</a:t>
            </a:r>
            <a:r>
              <a:rPr lang="fr-FR" sz="4900" dirty="0">
                <a:effectLst/>
                <a:latin typeface="+mn-lt"/>
              </a:rPr>
              <a:t>	Faner/Croire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On me 27 que le temps qui 28 29 un salaud </a:t>
            </a:r>
            <a:r>
              <a:rPr lang="fr-FR" sz="4900" dirty="0" smtClean="0">
                <a:effectLst/>
                <a:latin typeface="+mn-lt"/>
              </a:rPr>
              <a:t>                  Dire/Voir     Glisser/Vouloir  Avoir/Etre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Que de nos tristesses il en 30 des manteaux, 	</a:t>
            </a:r>
            <a:r>
              <a:rPr lang="fr-FR" sz="4900" dirty="0" smtClean="0">
                <a:effectLst/>
                <a:latin typeface="+mn-lt"/>
              </a:rPr>
              <a:t>Manger/Se faire</a:t>
            </a: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Pourtant quelqu'un m'a dit que... </a:t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/>
            </a:r>
            <a:br>
              <a:rPr lang="fr-FR" sz="4900" dirty="0">
                <a:effectLst/>
                <a:latin typeface="+mn-lt"/>
              </a:rPr>
            </a:br>
            <a:r>
              <a:rPr lang="fr-FR" sz="4900" dirty="0">
                <a:effectLst/>
                <a:latin typeface="+mn-lt"/>
              </a:rPr>
              <a:t>Refrain </a:t>
            </a:r>
            <a:r>
              <a:rPr lang="en-IE" sz="4900" dirty="0">
                <a:effectLst/>
                <a:latin typeface="+mn-lt"/>
              </a:rPr>
              <a:t> </a:t>
            </a:r>
          </a:p>
          <a:p>
            <a:pPr marL="0" indent="0">
              <a:buNone/>
            </a:pPr>
            <a:endParaRPr lang="en-I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947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973568"/>
          </a:xfrm>
        </p:spPr>
        <p:txBody>
          <a:bodyPr/>
          <a:lstStyle/>
          <a:p>
            <a:r>
              <a:rPr lang="en-GB" dirty="0" err="1" smtClean="0"/>
              <a:t>Parler</a:t>
            </a:r>
            <a:r>
              <a:rPr lang="en-GB" dirty="0" smtClean="0"/>
              <a:t> d’un </a:t>
            </a:r>
            <a:r>
              <a:rPr lang="en-GB" dirty="0" err="1" smtClean="0"/>
              <a:t>chanteur</a:t>
            </a:r>
            <a:r>
              <a:rPr lang="en-GB" dirty="0" smtClean="0"/>
              <a:t>, </a:t>
            </a:r>
            <a:r>
              <a:rPr lang="en-GB" dirty="0" err="1" smtClean="0"/>
              <a:t>d’une</a:t>
            </a:r>
            <a:r>
              <a:rPr lang="en-GB" dirty="0" smtClean="0"/>
              <a:t> chanteuse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627784"/>
            <a:ext cx="6172200" cy="5540434"/>
          </a:xfrm>
        </p:spPr>
        <p:txBody>
          <a:bodyPr/>
          <a:lstStyle/>
          <a:p>
            <a:r>
              <a:rPr lang="en-GB" dirty="0" err="1" smtClean="0"/>
              <a:t>Associez</a:t>
            </a:r>
            <a:r>
              <a:rPr lang="en-GB" dirty="0" smtClean="0"/>
              <a:t> </a:t>
            </a:r>
            <a:r>
              <a:rPr lang="en-GB" dirty="0" err="1" smtClean="0"/>
              <a:t>votre</a:t>
            </a:r>
            <a:r>
              <a:rPr lang="en-GB" dirty="0" smtClean="0"/>
              <a:t> </a:t>
            </a:r>
            <a:r>
              <a:rPr lang="en-GB" dirty="0" smtClean="0"/>
              <a:t>mot à un </a:t>
            </a:r>
            <a:r>
              <a:rPr lang="en-GB" dirty="0" err="1" smtClean="0"/>
              <a:t>autre</a:t>
            </a:r>
            <a:r>
              <a:rPr lang="en-GB" dirty="0" smtClean="0"/>
              <a:t> mot pour faire </a:t>
            </a:r>
            <a:r>
              <a:rPr lang="en-GB" dirty="0" err="1" smtClean="0"/>
              <a:t>une</a:t>
            </a:r>
            <a:r>
              <a:rPr lang="en-GB" dirty="0" smtClean="0"/>
              <a:t> phrase.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1) </a:t>
            </a:r>
            <a:r>
              <a:rPr lang="en-GB" dirty="0" err="1" smtClean="0"/>
              <a:t>Trouver</a:t>
            </a:r>
            <a:r>
              <a:rPr lang="en-GB" dirty="0" smtClean="0"/>
              <a:t> le bon </a:t>
            </a:r>
            <a:r>
              <a:rPr lang="en-GB" dirty="0" err="1" smtClean="0"/>
              <a:t>partenaire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2) </a:t>
            </a:r>
            <a:r>
              <a:rPr lang="en-GB" dirty="0" err="1" smtClean="0"/>
              <a:t>Vérifier</a:t>
            </a:r>
            <a:r>
              <a:rPr lang="en-GB" dirty="0" smtClean="0"/>
              <a:t> avec le prof</a:t>
            </a:r>
          </a:p>
          <a:p>
            <a:pPr marL="0" indent="0">
              <a:buNone/>
            </a:pPr>
            <a:r>
              <a:rPr lang="en-GB" dirty="0" smtClean="0"/>
              <a:t>3) Faire la phrase au </a:t>
            </a:r>
            <a:r>
              <a:rPr lang="en-GB" dirty="0" err="1" smtClean="0"/>
              <a:t>présent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4) </a:t>
            </a:r>
            <a:r>
              <a:rPr lang="en-GB" dirty="0" err="1" smtClean="0"/>
              <a:t>Remettre</a:t>
            </a:r>
            <a:r>
              <a:rPr lang="en-GB" dirty="0" smtClean="0"/>
              <a:t> les phrases </a:t>
            </a:r>
            <a:r>
              <a:rPr lang="en-GB" dirty="0" err="1" smtClean="0"/>
              <a:t>dans</a:t>
            </a:r>
            <a:r>
              <a:rPr lang="en-GB" dirty="0" smtClean="0"/>
              <a:t> </a:t>
            </a:r>
            <a:r>
              <a:rPr lang="en-GB" dirty="0" err="1" smtClean="0"/>
              <a:t>l’ordre</a:t>
            </a:r>
            <a:r>
              <a:rPr lang="en-GB" dirty="0" smtClean="0"/>
              <a:t> pour </a:t>
            </a:r>
            <a:r>
              <a:rPr lang="en-GB" dirty="0" err="1" smtClean="0"/>
              <a:t>écrire</a:t>
            </a:r>
            <a:r>
              <a:rPr lang="en-GB" dirty="0" smtClean="0"/>
              <a:t> la </a:t>
            </a:r>
            <a:r>
              <a:rPr lang="en-GB" dirty="0" err="1" smtClean="0"/>
              <a:t>biographie</a:t>
            </a:r>
            <a:r>
              <a:rPr lang="en-GB" dirty="0" smtClean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80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56" y="467544"/>
            <a:ext cx="6192688" cy="2808312"/>
          </a:xfrm>
        </p:spPr>
        <p:txBody>
          <a:bodyPr/>
          <a:lstStyle/>
          <a:p>
            <a:r>
              <a:rPr lang="en-IE" dirty="0" err="1" smtClean="0"/>
              <a:t>Ecoutez</a:t>
            </a:r>
            <a:r>
              <a:rPr lang="en-IE" dirty="0" smtClean="0"/>
              <a:t> la chanson et </a:t>
            </a:r>
            <a:r>
              <a:rPr lang="en-IE" dirty="0" err="1" smtClean="0"/>
              <a:t>cochez</a:t>
            </a:r>
            <a:r>
              <a:rPr lang="en-IE" dirty="0" smtClean="0"/>
              <a:t> le bon </a:t>
            </a:r>
            <a:r>
              <a:rPr lang="en-IE" dirty="0" err="1" smtClean="0"/>
              <a:t>verbe</a:t>
            </a:r>
            <a:r>
              <a:rPr lang="en-IE" dirty="0" smtClean="0"/>
              <a:t>. Attention le </a:t>
            </a:r>
            <a:r>
              <a:rPr lang="en-IE" dirty="0" err="1" smtClean="0"/>
              <a:t>verbe</a:t>
            </a:r>
            <a:r>
              <a:rPr lang="en-IE" dirty="0" smtClean="0"/>
              <a:t> </a:t>
            </a:r>
            <a:r>
              <a:rPr lang="en-IE" dirty="0" err="1" smtClean="0"/>
              <a:t>est</a:t>
            </a:r>
            <a:r>
              <a:rPr lang="en-IE" dirty="0" smtClean="0"/>
              <a:t> à </a:t>
            </a:r>
            <a:r>
              <a:rPr lang="en-IE" dirty="0" err="1" smtClean="0"/>
              <a:t>l’infinitif</a:t>
            </a:r>
            <a:r>
              <a:rPr lang="en-IE" dirty="0" smtClean="0"/>
              <a:t>. </a:t>
            </a:r>
            <a:endParaRPr lang="en-IE" dirty="0"/>
          </a:p>
        </p:txBody>
      </p:sp>
      <p:pic>
        <p:nvPicPr>
          <p:cNvPr id="4" name="Carla Bruni - Quelqu'un m'a dit - YouTub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664" y="3707904"/>
            <a:ext cx="6172200" cy="5073650"/>
          </a:xfrm>
        </p:spPr>
      </p:pic>
    </p:spTree>
    <p:extLst>
      <p:ext uri="{BB962C8B-B14F-4D97-AF65-F5344CB8AC3E}">
        <p14:creationId xmlns:p14="http://schemas.microsoft.com/office/powerpoint/2010/main" val="7213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Nouveaux </a:t>
            </a:r>
            <a:r>
              <a:rPr lang="en-IE" dirty="0" err="1" smtClean="0"/>
              <a:t>verbes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Dire / </a:t>
            </a:r>
            <a:r>
              <a:rPr lang="en-IE" dirty="0" err="1" smtClean="0"/>
              <a:t>Mettre</a:t>
            </a:r>
            <a:r>
              <a:rPr lang="en-IE" dirty="0" smtClean="0"/>
              <a:t> (</a:t>
            </a:r>
            <a:r>
              <a:rPr lang="en-IE" dirty="0" err="1" smtClean="0"/>
              <a:t>promettre</a:t>
            </a:r>
            <a:r>
              <a:rPr lang="en-IE" dirty="0" smtClean="0"/>
              <a:t>) / L</a:t>
            </a:r>
            <a:r>
              <a:rPr lang="en-IE" dirty="0" smtClean="0">
                <a:solidFill>
                  <a:srgbClr val="FFFF00"/>
                </a:solidFill>
              </a:rPr>
              <a:t>e</a:t>
            </a:r>
            <a:r>
              <a:rPr lang="en-IE" dirty="0" smtClean="0"/>
              <a:t>ver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4555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Biographie</a:t>
            </a:r>
            <a:r>
              <a:rPr lang="en-GB" dirty="0" smtClean="0"/>
              <a:t> de </a:t>
            </a:r>
            <a:r>
              <a:rPr lang="en-GB" dirty="0" err="1" smtClean="0"/>
              <a:t>shy’m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 err="1">
                <a:effectLst/>
              </a:rPr>
              <a:t>Shy'm</a:t>
            </a:r>
            <a:r>
              <a:rPr lang="fr-CA" dirty="0">
                <a:effectLst/>
              </a:rPr>
              <a:t> est une chanteuse de </a:t>
            </a:r>
            <a:r>
              <a:rPr lang="fr-CA" dirty="0" err="1">
                <a:effectLst/>
              </a:rPr>
              <a:t>r'n'b</a:t>
            </a:r>
            <a:r>
              <a:rPr lang="fr-CA" dirty="0">
                <a:effectLst/>
              </a:rPr>
              <a:t>. Elle naît à Trappes le 28 novembre 1985. Elle s’appelle Tamara Marthe. Son père vient de Martinique. L’ado </a:t>
            </a:r>
            <a:r>
              <a:rPr lang="fr-CA" dirty="0" err="1">
                <a:effectLst/>
              </a:rPr>
              <a:t>Shy'm</a:t>
            </a:r>
            <a:r>
              <a:rPr lang="fr-CA" dirty="0">
                <a:effectLst/>
              </a:rPr>
              <a:t> essaie le chant et la danse. Elle enregistre/chante "Histoire de </a:t>
            </a:r>
            <a:r>
              <a:rPr lang="fr-CA" dirty="0" err="1">
                <a:effectLst/>
              </a:rPr>
              <a:t>luv</a:t>
            </a:r>
            <a:r>
              <a:rPr lang="fr-CA" dirty="0">
                <a:effectLst/>
              </a:rPr>
              <a:t>" en 2005. Son 1er album sort en 2006. L'album "Caméléon" sort en 2012. Un album qui connaît /est un grand succès.</a:t>
            </a:r>
            <a:endParaRPr lang="en-IE" dirty="0">
              <a:effectLst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518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</a:t>
            </a:r>
            <a:r>
              <a:rPr lang="en-US" dirty="0" err="1" smtClean="0"/>
              <a:t>verbes</a:t>
            </a:r>
            <a:r>
              <a:rPr lang="en-US" dirty="0" smtClean="0"/>
              <a:t> de plus 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 </a:t>
            </a:r>
            <a:r>
              <a:rPr lang="en-US" sz="2800" dirty="0" err="1" smtClean="0"/>
              <a:t>fais</a:t>
            </a:r>
            <a:endParaRPr lang="en-US" sz="2800" dirty="0" smtClean="0"/>
          </a:p>
          <a:p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fais</a:t>
            </a:r>
            <a:endParaRPr lang="en-US" sz="2800" dirty="0" smtClean="0"/>
          </a:p>
          <a:p>
            <a:r>
              <a:rPr lang="en-US" sz="2800" dirty="0" smtClean="0"/>
              <a:t>Il/</a:t>
            </a:r>
            <a:r>
              <a:rPr lang="en-US" sz="2800" dirty="0" err="1" smtClean="0"/>
              <a:t>elle</a:t>
            </a:r>
            <a:r>
              <a:rPr lang="en-US" sz="2800" dirty="0" smtClean="0"/>
              <a:t>/on fait</a:t>
            </a:r>
          </a:p>
          <a:p>
            <a:r>
              <a:rPr lang="en-US" sz="2800" dirty="0" smtClean="0"/>
              <a:t>Nous </a:t>
            </a:r>
            <a:r>
              <a:rPr lang="en-US" sz="2800" dirty="0" err="1" smtClean="0"/>
              <a:t>faisons</a:t>
            </a:r>
            <a:endParaRPr lang="en-US" sz="2800" dirty="0" smtClean="0"/>
          </a:p>
          <a:p>
            <a:r>
              <a:rPr lang="en-US" sz="2800" dirty="0" err="1" smtClean="0"/>
              <a:t>Vous</a:t>
            </a:r>
            <a:r>
              <a:rPr lang="en-US" sz="2800" dirty="0" smtClean="0"/>
              <a:t> </a:t>
            </a:r>
            <a:r>
              <a:rPr lang="en-US" sz="2800" dirty="0" err="1" smtClean="0"/>
              <a:t>faites</a:t>
            </a:r>
            <a:endParaRPr lang="en-US" sz="2800" dirty="0" smtClean="0"/>
          </a:p>
          <a:p>
            <a:r>
              <a:rPr lang="en-US" sz="2800" dirty="0" err="1" smtClean="0"/>
              <a:t>Ils</a:t>
            </a:r>
            <a:r>
              <a:rPr lang="en-US" sz="2800" dirty="0" smtClean="0"/>
              <a:t>/</a:t>
            </a:r>
            <a:r>
              <a:rPr lang="en-US" sz="2800" dirty="0" err="1" smtClean="0"/>
              <a:t>elles</a:t>
            </a:r>
            <a:r>
              <a:rPr lang="en-US" sz="2800" dirty="0" smtClean="0"/>
              <a:t> font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 smtClean="0"/>
              <a:t>Voir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 </a:t>
            </a:r>
            <a:r>
              <a:rPr lang="en-US" sz="2800" dirty="0" err="1" smtClean="0"/>
              <a:t>vois</a:t>
            </a:r>
            <a:endParaRPr lang="en-US" sz="2800" dirty="0" smtClean="0"/>
          </a:p>
          <a:p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vois</a:t>
            </a:r>
            <a:endParaRPr lang="en-US" sz="2800" dirty="0" smtClean="0"/>
          </a:p>
          <a:p>
            <a:r>
              <a:rPr lang="en-US" sz="2800" dirty="0" smtClean="0"/>
              <a:t>Il/</a:t>
            </a:r>
            <a:r>
              <a:rPr lang="en-US" sz="2800" dirty="0" err="1" smtClean="0"/>
              <a:t>elle</a:t>
            </a:r>
            <a:r>
              <a:rPr lang="en-US" sz="2800" dirty="0" smtClean="0"/>
              <a:t>/on </a:t>
            </a:r>
            <a:r>
              <a:rPr lang="en-US" sz="2800" dirty="0" err="1" smtClean="0"/>
              <a:t>voit</a:t>
            </a:r>
            <a:endParaRPr lang="en-US" sz="2800" dirty="0" smtClean="0"/>
          </a:p>
          <a:p>
            <a:r>
              <a:rPr lang="en-US" sz="2800" dirty="0" smtClean="0"/>
              <a:t>Nous </a:t>
            </a:r>
            <a:r>
              <a:rPr lang="en-US" sz="2800" dirty="0" err="1" smtClean="0"/>
              <a:t>voyons</a:t>
            </a:r>
            <a:endParaRPr lang="en-US" sz="2800" dirty="0" smtClean="0"/>
          </a:p>
          <a:p>
            <a:r>
              <a:rPr lang="en-US" sz="2800" dirty="0" err="1" smtClean="0"/>
              <a:t>Vous</a:t>
            </a:r>
            <a:r>
              <a:rPr lang="en-US" sz="2800" dirty="0" smtClean="0"/>
              <a:t> </a:t>
            </a:r>
            <a:r>
              <a:rPr lang="en-US" sz="2800" dirty="0" err="1" smtClean="0"/>
              <a:t>voyez</a:t>
            </a:r>
            <a:endParaRPr lang="en-US" sz="2800" dirty="0" smtClean="0"/>
          </a:p>
          <a:p>
            <a:r>
              <a:rPr lang="en-US" sz="2800" dirty="0" err="1" smtClean="0"/>
              <a:t>Ils</a:t>
            </a:r>
            <a:r>
              <a:rPr lang="en-US" sz="2800" dirty="0" smtClean="0"/>
              <a:t>/</a:t>
            </a:r>
            <a:r>
              <a:rPr lang="en-US" sz="2800" dirty="0" err="1" smtClean="0"/>
              <a:t>elles</a:t>
            </a:r>
            <a:r>
              <a:rPr lang="en-US" sz="2800" dirty="0" smtClean="0"/>
              <a:t> </a:t>
            </a:r>
            <a:r>
              <a:rPr lang="en-US" sz="2800" dirty="0" err="1" smtClean="0"/>
              <a:t>voient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318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Chanson du jour !</a:t>
            </a:r>
            <a:endParaRPr lang="en-US" dirty="0"/>
          </a:p>
        </p:txBody>
      </p:sp>
      <p:pic>
        <p:nvPicPr>
          <p:cNvPr id="9" name="Content Placeholder 8" descr="e9ce27827530549c9fac01de599b58a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-19632" r="557" b="-185516"/>
          <a:stretch/>
        </p:blipFill>
        <p:spPr/>
      </p:pic>
    </p:spTree>
    <p:extLst>
      <p:ext uri="{BB962C8B-B14F-4D97-AF65-F5344CB8AC3E}">
        <p14:creationId xmlns:p14="http://schemas.microsoft.com/office/powerpoint/2010/main" val="4207143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vie en rose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Chantée</a:t>
            </a:r>
            <a:r>
              <a:rPr lang="en-US" dirty="0" smtClean="0"/>
              <a:t> par Edith Piaf</a:t>
            </a:r>
          </a:p>
          <a:p>
            <a:r>
              <a:rPr lang="en-US" dirty="0" smtClean="0"/>
              <a:t>1946</a:t>
            </a:r>
          </a:p>
          <a:p>
            <a:r>
              <a:rPr lang="en-US" dirty="0" err="1" smtClean="0"/>
              <a:t>Remplissez</a:t>
            </a:r>
            <a:r>
              <a:rPr lang="en-US" dirty="0" smtClean="0"/>
              <a:t> les </a:t>
            </a:r>
            <a:r>
              <a:rPr lang="en-US" dirty="0" err="1" smtClean="0"/>
              <a:t>blancs</a:t>
            </a:r>
            <a:r>
              <a:rPr lang="en-US" dirty="0" smtClean="0"/>
              <a:t> avec un des </a:t>
            </a:r>
            <a:r>
              <a:rPr lang="en-US" dirty="0" err="1" smtClean="0"/>
              <a:t>verbes</a:t>
            </a:r>
            <a:r>
              <a:rPr lang="en-US" dirty="0" smtClean="0"/>
              <a:t> de la </a:t>
            </a:r>
            <a:r>
              <a:rPr lang="en-US" dirty="0" err="1" smtClean="0"/>
              <a:t>liste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vie en rose</a:t>
            </a:r>
            <a:endParaRPr lang="en-US" dirty="0"/>
          </a:p>
        </p:txBody>
      </p:sp>
      <p:pic>
        <p:nvPicPr>
          <p:cNvPr id="5" name="Edith Piaf - La vie en rose - Paroles ( lyrics ) - YouTube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484505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487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Biographie</a:t>
            </a:r>
            <a:r>
              <a:rPr lang="en-US" dirty="0" smtClean="0"/>
              <a:t> : </a:t>
            </a:r>
            <a:br>
              <a:rPr lang="en-US" dirty="0" smtClean="0"/>
            </a:br>
            <a:r>
              <a:rPr lang="en-US" dirty="0" smtClean="0"/>
              <a:t>Edith Piaf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0" u="sng" dirty="0"/>
              <a:t>GENRE</a:t>
            </a:r>
            <a:r>
              <a:rPr lang="en-US" sz="2800" b="0" dirty="0"/>
              <a:t> : </a:t>
            </a:r>
            <a:r>
              <a:rPr lang="en-US" sz="2800" b="0" dirty="0" err="1"/>
              <a:t>Musique</a:t>
            </a:r>
            <a:r>
              <a:rPr lang="en-US" sz="2800" b="0" dirty="0"/>
              <a:t> </a:t>
            </a:r>
            <a:r>
              <a:rPr lang="en-US" sz="2800" b="0" dirty="0" err="1"/>
              <a:t>actuelle</a:t>
            </a:r>
            <a:endParaRPr lang="en-US" sz="2800" b="0" dirty="0"/>
          </a:p>
          <a:p>
            <a:pPr marL="0" indent="0">
              <a:buNone/>
            </a:pPr>
            <a:r>
              <a:rPr lang="en-US" sz="2800" b="0" u="sng" dirty="0"/>
              <a:t>DATE DE NAISSANCE </a:t>
            </a:r>
            <a:r>
              <a:rPr lang="en-US" sz="2800" b="0" dirty="0" smtClean="0"/>
              <a:t>: 19 </a:t>
            </a:r>
            <a:r>
              <a:rPr lang="en-US" sz="2800" b="0" dirty="0" err="1"/>
              <a:t>Décembre</a:t>
            </a:r>
            <a:r>
              <a:rPr lang="en-US" sz="2800" b="0" dirty="0"/>
              <a:t> 1915</a:t>
            </a:r>
          </a:p>
          <a:p>
            <a:pPr marL="0" indent="0">
              <a:buNone/>
            </a:pPr>
            <a:r>
              <a:rPr lang="en-US" sz="2800" b="0" u="sng" dirty="0"/>
              <a:t>DATE DE DÉCÈS </a:t>
            </a:r>
            <a:r>
              <a:rPr lang="en-US" sz="2800" b="0" dirty="0" smtClean="0"/>
              <a:t>: 11 </a:t>
            </a:r>
            <a:r>
              <a:rPr lang="en-US" sz="2800" b="0" dirty="0" err="1"/>
              <a:t>Octobre</a:t>
            </a:r>
            <a:r>
              <a:rPr lang="en-US" sz="2800" b="0" dirty="0"/>
              <a:t> 1963</a:t>
            </a:r>
          </a:p>
          <a:p>
            <a:pPr marL="0" indent="0">
              <a:buNone/>
            </a:pPr>
            <a:endParaRPr lang="en-US" sz="2800" b="0" u="sng" dirty="0" smtClean="0"/>
          </a:p>
          <a:p>
            <a:pPr marL="0" indent="0">
              <a:buNone/>
            </a:pPr>
            <a:r>
              <a:rPr lang="en-US" sz="2800" b="0" u="sng" dirty="0" smtClean="0"/>
              <a:t>BIOGRAPHIE </a:t>
            </a:r>
            <a:r>
              <a:rPr lang="en-US" sz="2800" b="0" u="sng" dirty="0"/>
              <a:t>EDITH </a:t>
            </a:r>
            <a:r>
              <a:rPr lang="en-US" sz="2800" b="0" u="sng" dirty="0" smtClean="0"/>
              <a:t>PIAF</a:t>
            </a:r>
          </a:p>
          <a:p>
            <a:r>
              <a:rPr lang="en-US" sz="2800" dirty="0" err="1">
                <a:effectLst/>
              </a:rPr>
              <a:t>Vrai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nom / Edith </a:t>
            </a:r>
            <a:r>
              <a:rPr lang="en-US" sz="2800" dirty="0">
                <a:effectLst/>
              </a:rPr>
              <a:t>Giovanna </a:t>
            </a:r>
            <a:r>
              <a:rPr lang="en-US" sz="2800" dirty="0" err="1" smtClean="0">
                <a:effectLst/>
              </a:rPr>
              <a:t>Gassion</a:t>
            </a:r>
            <a:r>
              <a:rPr lang="en-US" sz="2800" dirty="0">
                <a:effectLst/>
              </a:rPr>
              <a:t> </a:t>
            </a:r>
          </a:p>
          <a:p>
            <a:r>
              <a:rPr lang="en-US" sz="2800" dirty="0" err="1" smtClean="0">
                <a:effectLst/>
              </a:rPr>
              <a:t>Repérage</a:t>
            </a:r>
            <a:r>
              <a:rPr lang="en-US" sz="2800" dirty="0" smtClean="0">
                <a:effectLst/>
              </a:rPr>
              <a:t> /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1935 / </a:t>
            </a:r>
            <a:r>
              <a:rPr lang="en-US" sz="2800" dirty="0">
                <a:effectLst/>
              </a:rPr>
              <a:t>Louis </a:t>
            </a:r>
            <a:r>
              <a:rPr lang="en-US" sz="2800" dirty="0" err="1" smtClean="0">
                <a:effectLst/>
              </a:rPr>
              <a:t>Leplée</a:t>
            </a:r>
            <a:r>
              <a:rPr lang="en-US" sz="2800" dirty="0">
                <a:effectLst/>
              </a:rPr>
              <a:t> </a:t>
            </a:r>
          </a:p>
          <a:p>
            <a:r>
              <a:rPr lang="en-US" sz="2800" dirty="0">
                <a:effectLst/>
              </a:rPr>
              <a:t>La </a:t>
            </a:r>
            <a:r>
              <a:rPr lang="en-US" sz="2800" dirty="0" err="1">
                <a:effectLst/>
              </a:rPr>
              <a:t>môme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Piaf</a:t>
            </a:r>
            <a:r>
              <a:rPr lang="en-US" sz="2800" dirty="0">
                <a:effectLst/>
              </a:rPr>
              <a:t> </a:t>
            </a:r>
          </a:p>
          <a:p>
            <a:r>
              <a:rPr lang="en-US" sz="2800" dirty="0">
                <a:effectLst/>
              </a:rPr>
              <a:t>Première </a:t>
            </a:r>
            <a:r>
              <a:rPr lang="en-US" sz="2800" dirty="0" smtClean="0">
                <a:effectLst/>
              </a:rPr>
              <a:t>chanson / Mon legionnaire</a:t>
            </a:r>
            <a:endParaRPr lang="en-US" sz="2800" dirty="0">
              <a:effectLst/>
            </a:endParaRPr>
          </a:p>
          <a:p>
            <a:r>
              <a:rPr lang="en-US" sz="2800" dirty="0" err="1">
                <a:effectLst/>
              </a:rPr>
              <a:t>Aprés</a:t>
            </a:r>
            <a:r>
              <a:rPr lang="en-US" sz="2800" dirty="0">
                <a:effectLst/>
              </a:rPr>
              <a:t> la </a:t>
            </a:r>
            <a:r>
              <a:rPr lang="en-US" sz="2800" dirty="0" smtClean="0">
                <a:effectLst/>
              </a:rPr>
              <a:t>guerre / </a:t>
            </a:r>
            <a:r>
              <a:rPr lang="en-US" sz="2800" dirty="0" err="1" smtClean="0">
                <a:effectLst/>
              </a:rPr>
              <a:t>tournée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err="1" smtClean="0">
                <a:effectLst/>
              </a:rPr>
              <a:t>américaine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/ </a:t>
            </a:r>
            <a:r>
              <a:rPr lang="en-US" sz="2800" dirty="0" err="1" smtClean="0">
                <a:effectLst/>
              </a:rPr>
              <a:t>triomphe</a:t>
            </a:r>
            <a:r>
              <a:rPr lang="en-US" sz="2800" dirty="0">
                <a:effectLst/>
              </a:rPr>
              <a:t> </a:t>
            </a:r>
          </a:p>
          <a:p>
            <a:r>
              <a:rPr lang="en-US" sz="2800" dirty="0" err="1" smtClean="0">
                <a:effectLst/>
              </a:rPr>
              <a:t>Rencontre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/ Le </a:t>
            </a:r>
            <a:r>
              <a:rPr lang="en-US" sz="2800" dirty="0" err="1">
                <a:effectLst/>
              </a:rPr>
              <a:t>boxeur</a:t>
            </a:r>
            <a:r>
              <a:rPr lang="en-US" sz="2800" dirty="0">
                <a:effectLst/>
              </a:rPr>
              <a:t> Marcel </a:t>
            </a:r>
            <a:r>
              <a:rPr lang="en-US" sz="2800" dirty="0" err="1" smtClean="0">
                <a:effectLst/>
              </a:rPr>
              <a:t>Cerdan</a:t>
            </a:r>
            <a:r>
              <a:rPr lang="en-US" sz="2800" dirty="0">
                <a:effectLst/>
              </a:rPr>
              <a:t> </a:t>
            </a:r>
          </a:p>
          <a:p>
            <a:r>
              <a:rPr lang="en-US" sz="2800" dirty="0">
                <a:effectLst/>
              </a:rPr>
              <a:t>Mort </a:t>
            </a:r>
            <a:r>
              <a:rPr lang="en-US" sz="2800" dirty="0" smtClean="0">
                <a:effectLst/>
              </a:rPr>
              <a:t>/ </a:t>
            </a:r>
            <a:r>
              <a:rPr lang="en-US" sz="2800" dirty="0">
                <a:effectLst/>
              </a:rPr>
              <a:t>Marcel </a:t>
            </a:r>
            <a:r>
              <a:rPr lang="en-US" sz="2800" dirty="0" err="1">
                <a:effectLst/>
              </a:rPr>
              <a:t>Cerdan</a:t>
            </a:r>
            <a:r>
              <a:rPr lang="en-US" sz="2800" dirty="0">
                <a:effectLst/>
              </a:rPr>
              <a:t> </a:t>
            </a:r>
          </a:p>
          <a:p>
            <a:r>
              <a:rPr lang="en-US" sz="2800" dirty="0">
                <a:effectLst/>
              </a:rPr>
              <a:t>Dernier concert	</a:t>
            </a:r>
            <a:r>
              <a:rPr lang="en-US" sz="2800" dirty="0" smtClean="0">
                <a:effectLst/>
              </a:rPr>
              <a:t>/ 25 </a:t>
            </a:r>
            <a:r>
              <a:rPr lang="en-US" sz="2800" dirty="0" err="1">
                <a:effectLst/>
              </a:rPr>
              <a:t>septembre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1962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0741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</a:t>
            </a:r>
            <a:r>
              <a:rPr lang="en-US" dirty="0" err="1" smtClean="0"/>
              <a:t>révise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les </a:t>
            </a:r>
            <a:r>
              <a:rPr lang="en-US" dirty="0" err="1" smtClean="0"/>
              <a:t>adjectifs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Ecoutez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chanson </a:t>
            </a:r>
            <a:r>
              <a:rPr lang="en-US" dirty="0" err="1" smtClean="0"/>
              <a:t>remplie</a:t>
            </a:r>
            <a:r>
              <a:rPr lang="en-US" dirty="0" smtClean="0"/>
              <a:t> </a:t>
            </a:r>
            <a:r>
              <a:rPr lang="en-US" dirty="0" err="1" smtClean="0"/>
              <a:t>d’adjectifs</a:t>
            </a:r>
            <a:r>
              <a:rPr lang="en-US" dirty="0" smtClean="0"/>
              <a:t>.  </a:t>
            </a:r>
          </a:p>
          <a:p>
            <a:pPr marL="0" indent="0">
              <a:buNone/>
            </a:pPr>
            <a:r>
              <a:rPr lang="en-US" dirty="0" err="1" smtClean="0"/>
              <a:t>D’abord</a:t>
            </a:r>
            <a:r>
              <a:rPr lang="en-US" dirty="0" smtClean="0"/>
              <a:t>, le </a:t>
            </a:r>
            <a:r>
              <a:rPr lang="en-US" dirty="0" err="1" smtClean="0"/>
              <a:t>rébus</a:t>
            </a:r>
            <a:r>
              <a:rPr lang="en-US" dirty="0" smtClean="0"/>
              <a:t> 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959fffae6c5064355e3fe0ba3cc088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4120232"/>
            <a:ext cx="6085036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2877"/>
      </p:ext>
    </p:extLst>
  </p:cSld>
  <p:clrMapOvr>
    <a:masterClrMapping/>
  </p:clrMapOvr>
</p:sld>
</file>

<file path=ppt/theme/theme1.xml><?xml version="1.0" encoding="utf-8"?>
<a:theme xmlns:a="http://schemas.openxmlformats.org/drawingml/2006/main" name="CS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633C3C2-314A-4884-A055-D5737B4A61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</Template>
  <TotalTime>538</TotalTime>
  <Words>640</Words>
  <Application>Microsoft Office PowerPoint</Application>
  <PresentationFormat>On-screen Show (4:3)</PresentationFormat>
  <Paragraphs>157</Paragraphs>
  <Slides>21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CSC</vt:lpstr>
      <vt:lpstr>La musique francophone</vt:lpstr>
      <vt:lpstr>Parler d’un chanteur, d’une chanteuse</vt:lpstr>
      <vt:lpstr>Biographie de shy’m</vt:lpstr>
      <vt:lpstr>2 verbes de plus !</vt:lpstr>
      <vt:lpstr>Chanson du jour !</vt:lpstr>
      <vt:lpstr>La vie en rose</vt:lpstr>
      <vt:lpstr>La vie en rose</vt:lpstr>
      <vt:lpstr>Biographie :  Edith Piaf</vt:lpstr>
      <vt:lpstr>On révise aussi les adjectifs</vt:lpstr>
      <vt:lpstr>Je manque d’adjectifs</vt:lpstr>
      <vt:lpstr>Je manque d’adjectifs</vt:lpstr>
      <vt:lpstr>PowerPoint Presentation</vt:lpstr>
      <vt:lpstr>Rappel et remue-méninges ! </vt:lpstr>
      <vt:lpstr>Mettez la chanson au féminin</vt:lpstr>
      <vt:lpstr>Un peu d’humour !</vt:lpstr>
      <vt:lpstr>Présent</vt:lpstr>
      <vt:lpstr>Votre rap !</vt:lpstr>
      <vt:lpstr>Nouvelle chanson</vt:lpstr>
      <vt:lpstr>PowerPoint Presentation</vt:lpstr>
      <vt:lpstr>Ecoutez la chanson et cochez le bon verbe. Attention le verbe est à l’infinitif. </vt:lpstr>
      <vt:lpstr>Nouveaux verbes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musique francophone</dc:title>
  <dc:creator>michael kenny</dc:creator>
  <cp:lastModifiedBy>michael kenny</cp:lastModifiedBy>
  <cp:revision>56</cp:revision>
  <dcterms:created xsi:type="dcterms:W3CDTF">2012-09-02T11:46:52Z</dcterms:created>
  <dcterms:modified xsi:type="dcterms:W3CDTF">2012-10-01T18:07:32Z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TC300098269990</vt:lpwstr>
  </property>
</Properties>
</file>