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309" r:id="rId6"/>
    <p:sldId id="327" r:id="rId7"/>
    <p:sldId id="328" r:id="rId8"/>
    <p:sldId id="329" r:id="rId9"/>
    <p:sldId id="330" r:id="rId10"/>
    <p:sldId id="331" r:id="rId11"/>
    <p:sldId id="332" r:id="rId12"/>
    <p:sldId id="278" r:id="rId13"/>
    <p:sldId id="289" r:id="rId14"/>
    <p:sldId id="298" r:id="rId15"/>
    <p:sldId id="299" r:id="rId16"/>
    <p:sldId id="273" r:id="rId17"/>
    <p:sldId id="311" r:id="rId18"/>
    <p:sldId id="312" r:id="rId19"/>
    <p:sldId id="313" r:id="rId20"/>
    <p:sldId id="274" r:id="rId21"/>
    <p:sldId id="277" r:id="rId22"/>
    <p:sldId id="264" r:id="rId23"/>
    <p:sldId id="284" r:id="rId24"/>
    <p:sldId id="265" r:id="rId25"/>
    <p:sldId id="310" r:id="rId26"/>
    <p:sldId id="285" r:id="rId27"/>
    <p:sldId id="286" r:id="rId28"/>
    <p:sldId id="287" r:id="rId29"/>
    <p:sldId id="333" r:id="rId30"/>
    <p:sldId id="268" r:id="rId31"/>
    <p:sldId id="314" r:id="rId32"/>
    <p:sldId id="292" r:id="rId33"/>
    <p:sldId id="293" r:id="rId34"/>
    <p:sldId id="294" r:id="rId35"/>
    <p:sldId id="291" r:id="rId36"/>
    <p:sldId id="295" r:id="rId37"/>
    <p:sldId id="296" r:id="rId38"/>
    <p:sldId id="270" r:id="rId39"/>
    <p:sldId id="271" r:id="rId40"/>
    <p:sldId id="315" r:id="rId41"/>
    <p:sldId id="305" r:id="rId42"/>
    <p:sldId id="306" r:id="rId43"/>
    <p:sldId id="308" r:id="rId44"/>
    <p:sldId id="325" r:id="rId45"/>
    <p:sldId id="32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13/03/16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13/03/16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13/03/16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13/03/16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13/03/16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13/03/16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13/03/16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13/03/16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13/03/16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13/03/16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13/03/16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13/03/16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13/03/16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13/03/16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13/03/16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13/03/16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13/03/16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dsandrine.com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twitter.com/hashtag/slowchated?src=hash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oki.com" TargetMode="Externa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rstuff.com" TargetMode="Externa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qrvoice.ne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can.me/download" TargetMode="External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lcdsandrine.com/presentation-for-languages-initiative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ocaroo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611806"/>
            <a:ext cx="8001000" cy="2424766"/>
          </a:xfrm>
        </p:spPr>
        <p:txBody>
          <a:bodyPr/>
          <a:lstStyle/>
          <a:p>
            <a:r>
              <a:rPr lang="en-US" dirty="0" smtClean="0"/>
              <a:t>Speaking made easy!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599"/>
            <a:ext cx="8001000" cy="1986647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/>
              <a:t>Sandrine Pac-Kenny</a:t>
            </a:r>
          </a:p>
          <a:p>
            <a:pPr algn="l"/>
            <a:r>
              <a:rPr lang="en-US" sz="4400" dirty="0" smtClean="0"/>
              <a:t>@</a:t>
            </a:r>
            <a:r>
              <a:rPr lang="en-US" sz="4400" dirty="0" err="1" smtClean="0"/>
              <a:t>sandrinepk</a:t>
            </a:r>
            <a:r>
              <a:rPr lang="en-US" sz="4400" dirty="0" smtClean="0">
                <a:hlinkClick r:id="rId2"/>
              </a:rPr>
              <a:t>‪</a:t>
            </a:r>
            <a:endParaRPr lang="en-US" sz="4400" dirty="0" smtClean="0"/>
          </a:p>
          <a:p>
            <a:pPr algn="l"/>
            <a:r>
              <a:rPr lang="en-US" sz="4400" dirty="0" err="1" smtClean="0">
                <a:hlinkClick r:id="rId3"/>
              </a:rPr>
              <a:t>www.lcdsandrine.com</a:t>
            </a:r>
            <a:endParaRPr lang="en-US" sz="4400" dirty="0"/>
          </a:p>
        </p:txBody>
      </p:sp>
      <p:pic>
        <p:nvPicPr>
          <p:cNvPr id="4" name="Picture 3" descr="Screen Shot 2015-03-17 at 16.17.0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4" y="4503647"/>
            <a:ext cx="1853086" cy="182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4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to save</a:t>
            </a:r>
            <a:endParaRPr lang="en-US" dirty="0"/>
          </a:p>
        </p:txBody>
      </p:sp>
      <p:pic>
        <p:nvPicPr>
          <p:cNvPr id="4" name="Content Placeholder 3" descr="Screen Shot 2016-03-13 at 08.11.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0" b="174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843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copy the URL and send it to my students via </a:t>
            </a:r>
            <a:r>
              <a:rPr lang="en-US" dirty="0" err="1" smtClean="0"/>
              <a:t>edmodo</a:t>
            </a:r>
            <a:endParaRPr lang="en-US" dirty="0" smtClean="0"/>
          </a:p>
          <a:p>
            <a:r>
              <a:rPr lang="en-US" dirty="0" smtClean="0"/>
              <a:t>You can also make a QR code with the URL (see QR codes later on).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83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Voice Recorder Pro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Before: </a:t>
            </a:r>
            <a:r>
              <a:rPr lang="en-US" dirty="0" err="1" smtClean="0"/>
              <a:t>vocaroo</a:t>
            </a:r>
            <a:r>
              <a:rPr lang="en-US" dirty="0" smtClean="0"/>
              <a:t> and </a:t>
            </a:r>
            <a:r>
              <a:rPr lang="en-US" dirty="0" err="1" smtClean="0">
                <a:hlinkClick r:id="rId2"/>
              </a:rPr>
              <a:t>voki</a:t>
            </a:r>
            <a:endParaRPr lang="en-US" dirty="0" smtClean="0"/>
          </a:p>
          <a:p>
            <a:r>
              <a:rPr lang="en-US" dirty="0" smtClean="0"/>
              <a:t>Voice recorder pro</a:t>
            </a:r>
          </a:p>
          <a:p>
            <a:pPr lvl="1"/>
            <a:r>
              <a:rPr lang="en-US" dirty="0" smtClean="0"/>
              <a:t>Record</a:t>
            </a:r>
          </a:p>
          <a:p>
            <a:pPr lvl="1"/>
            <a:r>
              <a:rPr lang="en-US" dirty="0" smtClean="0"/>
              <a:t>Share</a:t>
            </a:r>
          </a:p>
          <a:p>
            <a:pPr lvl="1"/>
            <a:r>
              <a:rPr lang="en-US" dirty="0" smtClean="0"/>
              <a:t>Annotate</a:t>
            </a:r>
            <a:endParaRPr lang="en-US" dirty="0"/>
          </a:p>
        </p:txBody>
      </p:sp>
      <p:pic>
        <p:nvPicPr>
          <p:cNvPr id="4" name="Picture 3" descr="Screen Shot 2015-03-22 at 11.11.5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08" y="329812"/>
            <a:ext cx="1522492" cy="152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1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Record oral practice (one to one)</a:t>
            </a:r>
          </a:p>
          <a:p>
            <a:r>
              <a:rPr lang="en-US" dirty="0" smtClean="0"/>
              <a:t>Record dialogue (autonomy)</a:t>
            </a:r>
          </a:p>
          <a:p>
            <a:r>
              <a:rPr lang="en-US" dirty="0" smtClean="0"/>
              <a:t>Immediate recording of difficult word / expression / sound</a:t>
            </a:r>
          </a:p>
          <a:p>
            <a:r>
              <a:rPr lang="en-US" dirty="0" smtClean="0"/>
              <a:t>Record dictations</a:t>
            </a:r>
          </a:p>
          <a:p>
            <a:r>
              <a:rPr lang="en-US" dirty="0" smtClean="0"/>
              <a:t>Record text for homework</a:t>
            </a:r>
          </a:p>
          <a:p>
            <a:r>
              <a:rPr lang="en-US" dirty="0" smtClean="0"/>
              <a:t>Ideal for student who will record exam or will have a reader</a:t>
            </a:r>
          </a:p>
          <a:p>
            <a:r>
              <a:rPr lang="en-US" dirty="0" smtClean="0"/>
              <a:t>Use with other apps as next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1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screen</a:t>
            </a:r>
            <a:endParaRPr lang="en-US" dirty="0"/>
          </a:p>
        </p:txBody>
      </p:sp>
      <p:pic>
        <p:nvPicPr>
          <p:cNvPr id="4" name="Content Placeholder 3" descr="IMG_1145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29" r="-229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931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Editing, sending…</a:t>
            </a:r>
            <a:endParaRPr lang="en-US" dirty="0"/>
          </a:p>
        </p:txBody>
      </p:sp>
      <p:pic>
        <p:nvPicPr>
          <p:cNvPr id="4" name="Content Placeholder 3" descr="IMG_1146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29" r="-22929"/>
          <a:stretch>
            <a:fillRect/>
          </a:stretch>
        </p:blipFill>
        <p:spPr/>
      </p:pic>
      <p:sp>
        <p:nvSpPr>
          <p:cNvPr id="3" name="Right Arrow 2"/>
          <p:cNvSpPr/>
          <p:nvPr/>
        </p:nvSpPr>
        <p:spPr>
          <a:xfrm>
            <a:off x="209605" y="3797330"/>
            <a:ext cx="1541210" cy="18370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Scroll through the menu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691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QR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that ? </a:t>
            </a:r>
          </a:p>
          <a:p>
            <a:pPr lvl="1"/>
            <a:r>
              <a:rPr lang="en-US" dirty="0" smtClean="0"/>
              <a:t>It is an image with a code in it</a:t>
            </a:r>
          </a:p>
          <a:p>
            <a:pPr lvl="1"/>
            <a:r>
              <a:rPr lang="en-US" dirty="0" smtClean="0"/>
              <a:t>You scan it and it gets you to the information encoded</a:t>
            </a:r>
          </a:p>
          <a:p>
            <a:pPr lvl="1"/>
            <a:r>
              <a:rPr lang="en-US" dirty="0" smtClean="0"/>
              <a:t>It can be a website, a text, an audio file, a phone number…</a:t>
            </a:r>
          </a:p>
          <a:p>
            <a:pPr lvl="1"/>
            <a:r>
              <a:rPr lang="en-US" dirty="0" smtClean="0"/>
              <a:t>You can make them yourself</a:t>
            </a:r>
            <a:endParaRPr lang="en-US" dirty="0"/>
          </a:p>
        </p:txBody>
      </p:sp>
      <p:pic>
        <p:nvPicPr>
          <p:cNvPr id="4" name="Picture 3" descr="Screen Shot 2015-03-22 at 09.31.3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11" y="274638"/>
            <a:ext cx="1638898" cy="163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88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46309"/>
            <a:ext cx="8001000" cy="4585229"/>
          </a:xfrm>
        </p:spPr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ral questions </a:t>
            </a:r>
          </a:p>
          <a:p>
            <a:pPr lvl="1"/>
            <a:r>
              <a:rPr lang="en-US" dirty="0" smtClean="0"/>
              <a:t>Type oral question in QR voice</a:t>
            </a:r>
          </a:p>
          <a:p>
            <a:pPr lvl="1"/>
            <a:r>
              <a:rPr lang="en-US" dirty="0" smtClean="0"/>
              <a:t>Display around room, corridors, study areas…</a:t>
            </a:r>
          </a:p>
          <a:p>
            <a:pPr lvl="1"/>
            <a:r>
              <a:rPr lang="en-US" dirty="0" smtClean="0"/>
              <a:t>Students scan in no particular order: </a:t>
            </a:r>
          </a:p>
          <a:p>
            <a:pPr lvl="2"/>
            <a:r>
              <a:rPr lang="en-US" dirty="0" smtClean="0"/>
              <a:t>listen and answer on the spot</a:t>
            </a:r>
          </a:p>
          <a:p>
            <a:pPr lvl="2"/>
            <a:r>
              <a:rPr lang="en-US" dirty="0" smtClean="0"/>
              <a:t>Listen and note the question</a:t>
            </a:r>
          </a:p>
          <a:p>
            <a:pPr lvl="1"/>
            <a:r>
              <a:rPr lang="en-US" dirty="0" smtClean="0"/>
              <a:t>Type a sample answer in QR voice</a:t>
            </a:r>
          </a:p>
          <a:p>
            <a:pPr lvl="2"/>
            <a:r>
              <a:rPr lang="en-US" dirty="0" smtClean="0"/>
              <a:t>Student must find what the question was</a:t>
            </a:r>
          </a:p>
          <a:p>
            <a:pPr lvl="2"/>
            <a:r>
              <a:rPr lang="en-US" dirty="0" smtClean="0"/>
              <a:t>Student must listen for key 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547940"/>
          </a:xfrm>
        </p:spPr>
        <p:txBody>
          <a:bodyPr/>
          <a:lstStyle/>
          <a:p>
            <a:r>
              <a:rPr lang="en-US" dirty="0" smtClean="0"/>
              <a:t>Developing an argument / making sentences</a:t>
            </a:r>
          </a:p>
          <a:p>
            <a:pPr lvl="1"/>
            <a:r>
              <a:rPr lang="en-US" dirty="0" smtClean="0"/>
              <a:t>Using QR voice, record the different parts</a:t>
            </a:r>
          </a:p>
          <a:p>
            <a:pPr lvl="1"/>
            <a:r>
              <a:rPr lang="en-US" dirty="0" smtClean="0"/>
              <a:t>Use walls of classroom to display </a:t>
            </a:r>
          </a:p>
          <a:p>
            <a:pPr lvl="1"/>
            <a:r>
              <a:rPr lang="en-US" dirty="0" smtClean="0"/>
              <a:t>Students listen, piece it together and go and tell you / a partner (make many and have a story)</a:t>
            </a:r>
          </a:p>
          <a:p>
            <a:pPr lvl="1"/>
            <a:r>
              <a:rPr lang="en-US" dirty="0" smtClean="0"/>
              <a:t>Get students to make the QR codes with their stories</a:t>
            </a:r>
          </a:p>
          <a:p>
            <a:pPr lvl="1"/>
            <a:r>
              <a:rPr lang="en-US" dirty="0" smtClean="0"/>
              <a:t>Students listen to story and record the story</a:t>
            </a:r>
          </a:p>
          <a:p>
            <a:pPr lvl="1"/>
            <a:r>
              <a:rPr lang="en-US" dirty="0" smtClean="0"/>
              <a:t>Play both and </a:t>
            </a:r>
            <a:r>
              <a:rPr lang="en-US" dirty="0" err="1" smtClean="0"/>
              <a:t>analyse</a:t>
            </a:r>
            <a:r>
              <a:rPr lang="en-US" dirty="0" smtClean="0"/>
              <a:t> the differences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0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18293"/>
            <a:ext cx="8001000" cy="464126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Tell me a story</a:t>
            </a:r>
          </a:p>
          <a:p>
            <a:pPr lvl="1"/>
            <a:r>
              <a:rPr lang="en-US" dirty="0"/>
              <a:t>Using either type of QR code</a:t>
            </a:r>
          </a:p>
          <a:p>
            <a:pPr lvl="1"/>
            <a:r>
              <a:rPr lang="en-US" dirty="0"/>
              <a:t>Make up clues for story (weather; location; incident; verbs, time expressions…)</a:t>
            </a:r>
          </a:p>
          <a:p>
            <a:pPr lvl="1"/>
            <a:r>
              <a:rPr lang="en-US" dirty="0"/>
              <a:t>Students go, scan, make a story and record it on voice recorder pro  </a:t>
            </a:r>
            <a:endParaRPr lang="en-US" dirty="0" smtClean="0"/>
          </a:p>
          <a:p>
            <a:r>
              <a:rPr lang="en-US" dirty="0" smtClean="0"/>
              <a:t>Talking mini books </a:t>
            </a:r>
          </a:p>
          <a:p>
            <a:pPr lvl="1"/>
            <a:r>
              <a:rPr lang="en-US" dirty="0" smtClean="0"/>
              <a:t>Make QR voice of the vocabulary (print on one sheet)</a:t>
            </a:r>
          </a:p>
          <a:p>
            <a:pPr lvl="1"/>
            <a:r>
              <a:rPr lang="en-US" dirty="0" smtClean="0"/>
              <a:t>Also sheet of written version </a:t>
            </a:r>
          </a:p>
          <a:p>
            <a:pPr lvl="1"/>
            <a:r>
              <a:rPr lang="en-US" dirty="0" smtClean="0"/>
              <a:t>Match sound to written version, stick in mini books and draw illustration</a:t>
            </a:r>
          </a:p>
          <a:p>
            <a:pPr lvl="1"/>
            <a:r>
              <a:rPr lang="en-US" dirty="0" smtClean="0"/>
              <a:t>For revision, they make the recording and make their own books</a:t>
            </a:r>
          </a:p>
          <a:p>
            <a:pPr lvl="1"/>
            <a:r>
              <a:rPr lang="en-US" dirty="0" smtClean="0"/>
              <a:t>Oral book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3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Teacher</a:t>
            </a:r>
          </a:p>
          <a:p>
            <a:r>
              <a:rPr lang="en-US" dirty="0" err="1" smtClean="0"/>
              <a:t>iPads</a:t>
            </a:r>
            <a:r>
              <a:rPr lang="en-US" dirty="0" smtClean="0"/>
              <a:t> for 3 years in school</a:t>
            </a:r>
          </a:p>
          <a:p>
            <a:r>
              <a:rPr lang="en-US" dirty="0" smtClean="0"/>
              <a:t>Other classes – 1 teacher </a:t>
            </a:r>
            <a:r>
              <a:rPr lang="en-US" dirty="0" err="1" smtClean="0"/>
              <a:t>iPad</a:t>
            </a:r>
            <a:r>
              <a:rPr lang="en-US" dirty="0" smtClean="0"/>
              <a:t> classes</a:t>
            </a:r>
          </a:p>
          <a:p>
            <a:r>
              <a:rPr lang="en-US" dirty="0" smtClean="0"/>
              <a:t>Implications due to move to </a:t>
            </a:r>
            <a:r>
              <a:rPr lang="en-US" dirty="0" err="1" smtClean="0"/>
              <a:t>iPad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Devices in the classroom and at home</a:t>
            </a:r>
          </a:p>
          <a:p>
            <a:pPr lvl="1"/>
            <a:r>
              <a:rPr lang="en-US" dirty="0" smtClean="0"/>
              <a:t>Find apps which can replace Flash websites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4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QR code makers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two I use</a:t>
            </a:r>
          </a:p>
          <a:p>
            <a:r>
              <a:rPr lang="en-US" dirty="0" smtClean="0">
                <a:hlinkClick r:id="rId2"/>
              </a:rPr>
              <a:t>QR voice </a:t>
            </a:r>
            <a:endParaRPr lang="en-US" dirty="0" smtClean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 smtClean="0"/>
              <a:t>Following our technical problem yesterday, </a:t>
            </a:r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 smtClean="0"/>
              <a:t>I did a bit of research it it looks like the QR </a:t>
            </a:r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 smtClean="0"/>
              <a:t>Voice is not supported anymore. </a:t>
            </a:r>
            <a:r>
              <a:rPr lang="en-US" sz="1400" dirty="0" smtClean="0">
                <a:sym typeface="Wingdings"/>
              </a:rPr>
              <a:t> See alternative</a:t>
            </a:r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 smtClean="0">
                <a:sym typeface="Wingdings"/>
              </a:rPr>
              <a:t>on next slide. Not all is lost! ;-)</a:t>
            </a:r>
            <a:endParaRPr lang="en-US" sz="1400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>
                <a:hlinkClick r:id="rId3"/>
              </a:rPr>
              <a:t>Qrstuff.com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 descr="qrcode.2841162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29" y="1914358"/>
            <a:ext cx="1841893" cy="1841893"/>
          </a:xfrm>
          <a:prstGeom prst="rect">
            <a:avLst/>
          </a:prstGeom>
        </p:spPr>
      </p:pic>
      <p:pic>
        <p:nvPicPr>
          <p:cNvPr id="6" name="Picture 5" descr="Screen Shot 2015-03-22 at 09.51.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29" y="4267719"/>
            <a:ext cx="1841894" cy="184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1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your own audio QR code</a:t>
            </a:r>
          </a:p>
          <a:p>
            <a:pPr lvl="1"/>
            <a:r>
              <a:rPr lang="en-US" dirty="0" smtClean="0"/>
              <a:t>QR voice has a limited number of characters</a:t>
            </a:r>
          </a:p>
          <a:p>
            <a:pPr lvl="1"/>
            <a:r>
              <a:rPr lang="en-US" dirty="0" smtClean="0"/>
              <a:t>Using the Voice recorder pro – record </a:t>
            </a:r>
          </a:p>
          <a:p>
            <a:pPr lvl="1"/>
            <a:r>
              <a:rPr lang="en-US" dirty="0" smtClean="0"/>
              <a:t>Save to </a:t>
            </a:r>
            <a:r>
              <a:rPr lang="en-US" dirty="0" err="1" smtClean="0"/>
              <a:t>dropbox</a:t>
            </a:r>
            <a:endParaRPr lang="en-US" dirty="0" smtClean="0"/>
          </a:p>
          <a:p>
            <a:pPr lvl="1"/>
            <a:r>
              <a:rPr lang="en-US" dirty="0" smtClean="0"/>
              <a:t>Open </a:t>
            </a:r>
            <a:r>
              <a:rPr lang="en-US" dirty="0" err="1" smtClean="0"/>
              <a:t>dropbox</a:t>
            </a:r>
            <a:r>
              <a:rPr lang="en-US" dirty="0" smtClean="0"/>
              <a:t>., go to the folder applications</a:t>
            </a:r>
          </a:p>
          <a:p>
            <a:pPr lvl="1"/>
            <a:r>
              <a:rPr lang="en-US" dirty="0" smtClean="0"/>
              <a:t>Select the audio file and click share</a:t>
            </a:r>
          </a:p>
          <a:p>
            <a:pPr lvl="1"/>
            <a:r>
              <a:rPr lang="en-US" dirty="0" smtClean="0"/>
              <a:t>Copy the URL into the QR Code maker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Shot 2015-03-22 at 11.11.5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58" y="274645"/>
            <a:ext cx="1174454" cy="1176332"/>
          </a:xfrm>
          <a:prstGeom prst="rect">
            <a:avLst/>
          </a:prstGeom>
        </p:spPr>
      </p:pic>
      <p:pic>
        <p:nvPicPr>
          <p:cNvPr id="5" name="Picture 4" descr="Screen Shot 2015-03-22 at 11.20.2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96" y="274645"/>
            <a:ext cx="1238245" cy="1176332"/>
          </a:xfrm>
          <a:prstGeom prst="rect">
            <a:avLst/>
          </a:prstGeom>
        </p:spPr>
      </p:pic>
      <p:pic>
        <p:nvPicPr>
          <p:cNvPr id="6" name="Picture 5" descr="Screen Shot 2015-03-22 at 11.21.3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73" y="274645"/>
            <a:ext cx="1229500" cy="11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6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QR Code reader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free ones</a:t>
            </a:r>
          </a:p>
          <a:p>
            <a:r>
              <a:rPr lang="en-US" dirty="0" smtClean="0">
                <a:hlinkClick r:id="rId2"/>
              </a:rPr>
              <a:t>Scan me </a:t>
            </a:r>
            <a:endParaRPr lang="en-US" dirty="0"/>
          </a:p>
        </p:txBody>
      </p:sp>
      <p:pic>
        <p:nvPicPr>
          <p:cNvPr id="4" name="Picture 3" descr="Screen Shot 2015-03-22 at 09.58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94" y="1905000"/>
            <a:ext cx="2046026" cy="205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6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Christmas theme</a:t>
            </a:r>
            <a:endParaRPr lang="en-US" sz="3600" dirty="0"/>
          </a:p>
        </p:txBody>
      </p:sp>
      <p:pic>
        <p:nvPicPr>
          <p:cNvPr id="9" name="Picture Placeholder 8" descr="Screen Shot 2015-03-22 at 11.44.49.pn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r="3555"/>
          <a:stretch>
            <a:fillRect/>
          </a:stretch>
        </p:blipFill>
        <p:spPr/>
      </p:pic>
      <p:pic>
        <p:nvPicPr>
          <p:cNvPr id="10" name="Picture Placeholder 9" descr="Screen Shot 2015-03-22 at 11.45.09.pn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2" b="10642"/>
          <a:stretch>
            <a:fillRect/>
          </a:stretch>
        </p:blipFill>
        <p:spPr>
          <a:xfrm rot="4873003">
            <a:off x="454027" y="8315"/>
            <a:ext cx="3836988" cy="4152901"/>
          </a:xfrm>
        </p:spPr>
      </p:pic>
      <p:pic>
        <p:nvPicPr>
          <p:cNvPr id="11" name="Picture Placeholder 10" descr="Screen Shot 2015-03-22 at 11.45.17.png"/>
          <p:cNvPicPr>
            <a:picLocks noGrp="1" noChangeAspect="1"/>
          </p:cNvPicPr>
          <p:nvPr>
            <p:ph type="pic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" b="190"/>
          <a:stretch>
            <a:fillRect/>
          </a:stretch>
        </p:blipFill>
        <p:spPr>
          <a:xfrm rot="470783">
            <a:off x="623387" y="3776354"/>
            <a:ext cx="3919538" cy="282733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Talking mini books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2720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Notability</a:t>
            </a:r>
            <a:endParaRPr lang="en-US" dirty="0"/>
          </a:p>
        </p:txBody>
      </p:sp>
      <p:pic>
        <p:nvPicPr>
          <p:cNvPr id="6" name="Content Placeholder 5" descr="Screen Shot 2015-03-22 at 12.06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03" r="-16103"/>
          <a:stretch>
            <a:fillRect/>
          </a:stretch>
        </p:blipFill>
        <p:spPr/>
      </p:pic>
      <p:pic>
        <p:nvPicPr>
          <p:cNvPr id="4" name="Picture 3" descr="Screen Shot 2015-03-22 at 11.56.0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40" y="274638"/>
            <a:ext cx="1393660" cy="138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6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351831"/>
          </a:xfrm>
        </p:spPr>
        <p:txBody>
          <a:bodyPr/>
          <a:lstStyle/>
          <a:p>
            <a:r>
              <a:rPr lang="en-US" dirty="0" smtClean="0"/>
              <a:t>Audio copy of all vocabulary</a:t>
            </a:r>
          </a:p>
          <a:p>
            <a:r>
              <a:rPr lang="en-US" dirty="0" smtClean="0"/>
              <a:t>Also, if texts typed out, you can record</a:t>
            </a:r>
          </a:p>
          <a:p>
            <a:r>
              <a:rPr lang="en-US" dirty="0" smtClean="0"/>
              <a:t>Good for </a:t>
            </a:r>
            <a:r>
              <a:rPr lang="en-US" dirty="0" err="1" smtClean="0"/>
              <a:t>practising</a:t>
            </a:r>
            <a:r>
              <a:rPr lang="en-US" dirty="0" smtClean="0"/>
              <a:t> specific sounds – record sound and words with it</a:t>
            </a:r>
          </a:p>
          <a:p>
            <a:r>
              <a:rPr lang="en-US" dirty="0" smtClean="0"/>
              <a:t>Plus</a:t>
            </a:r>
          </a:p>
          <a:p>
            <a:pPr lvl="1"/>
            <a:r>
              <a:rPr lang="en-US" dirty="0" smtClean="0"/>
              <a:t>Can be sent to absent students with the audio file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Note: it is a paid app</a:t>
            </a:r>
          </a:p>
        </p:txBody>
      </p:sp>
    </p:spTree>
    <p:extLst>
      <p:ext uri="{BB962C8B-B14F-4D97-AF65-F5344CB8AC3E}">
        <p14:creationId xmlns:p14="http://schemas.microsoft.com/office/powerpoint/2010/main" val="179066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		Create </a:t>
            </a:r>
            <a:r>
              <a:rPr lang="en-US" dirty="0" smtClean="0"/>
              <a:t>dividers</a:t>
            </a:r>
            <a:endParaRPr lang="en-US" dirty="0"/>
          </a:p>
        </p:txBody>
      </p:sp>
      <p:pic>
        <p:nvPicPr>
          <p:cNvPr id="6" name="Content Placeholder 5" descr="Screen Shot 2015-03-22 at 12.11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5" b="15645"/>
          <a:stretch>
            <a:fillRect/>
          </a:stretch>
        </p:blipFill>
        <p:spPr/>
      </p:pic>
      <p:sp>
        <p:nvSpPr>
          <p:cNvPr id="2" name="Down Arrow 1"/>
          <p:cNvSpPr/>
          <p:nvPr/>
        </p:nvSpPr>
        <p:spPr>
          <a:xfrm>
            <a:off x="369890" y="274638"/>
            <a:ext cx="3674245" cy="163036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These are like your dividers in your big folder.</a:t>
            </a:r>
          </a:p>
          <a:p>
            <a:pPr algn="ctr"/>
            <a:r>
              <a:rPr lang="en-US" dirty="0" smtClean="0"/>
              <a:t>My students have a list of their subjects.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		Create </a:t>
            </a:r>
            <a:r>
              <a:rPr lang="en-US" dirty="0" smtClean="0"/>
              <a:t>subjects</a:t>
            </a:r>
            <a:endParaRPr lang="en-US" dirty="0"/>
          </a:p>
        </p:txBody>
      </p:sp>
      <p:pic>
        <p:nvPicPr>
          <p:cNvPr id="4" name="Content Placeholder 3" descr="Screen Shot 2015-03-22 at 12.16.30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870" r="-77870"/>
          <a:stretch>
            <a:fillRect/>
          </a:stretch>
        </p:blipFill>
        <p:spPr>
          <a:xfrm>
            <a:off x="-1783470" y="1624909"/>
            <a:ext cx="9061117" cy="5108188"/>
          </a:xfrm>
        </p:spPr>
      </p:pic>
      <p:sp>
        <p:nvSpPr>
          <p:cNvPr id="3" name="Down Arrow 2"/>
          <p:cNvSpPr/>
          <p:nvPr/>
        </p:nvSpPr>
        <p:spPr>
          <a:xfrm>
            <a:off x="0" y="184936"/>
            <a:ext cx="3731559" cy="1439974"/>
          </a:xfrm>
          <a:prstGeom prst="downArrow">
            <a:avLst>
              <a:gd name="adj1" fmla="val 50000"/>
              <a:gd name="adj2" fmla="val 509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Subjects – students write the theme headings like: pastimes; family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2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194904" cy="1143000"/>
          </a:xfrm>
        </p:spPr>
        <p:txBody>
          <a:bodyPr/>
          <a:lstStyle/>
          <a:p>
            <a:r>
              <a:rPr lang="en-US" dirty="0" smtClean="0"/>
              <a:t>                        Create pages</a:t>
            </a:r>
            <a:endParaRPr lang="en-US" dirty="0"/>
          </a:p>
        </p:txBody>
      </p:sp>
      <p:pic>
        <p:nvPicPr>
          <p:cNvPr id="4" name="Content Placeholder 3" descr="IMG_1135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17" r="-22917"/>
          <a:stretch>
            <a:fillRect/>
          </a:stretch>
        </p:blipFill>
        <p:spPr>
          <a:xfrm>
            <a:off x="571500" y="1708955"/>
            <a:ext cx="8001000" cy="4865385"/>
          </a:xfrm>
        </p:spPr>
      </p:pic>
      <p:sp>
        <p:nvSpPr>
          <p:cNvPr id="3" name="Right Arrow 2"/>
          <p:cNvSpPr/>
          <p:nvPr/>
        </p:nvSpPr>
        <p:spPr>
          <a:xfrm>
            <a:off x="332901" y="1824689"/>
            <a:ext cx="1319276" cy="10356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Title of page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20491194">
            <a:off x="2915950" y="236635"/>
            <a:ext cx="2126249" cy="14343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Options to write; type</a:t>
            </a:r>
            <a:r>
              <a:rPr lang="is-IS" dirty="0" smtClean="0"/>
              <a:t>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20538413">
            <a:off x="1062887" y="662718"/>
            <a:ext cx="1961089" cy="1129493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SHARE</a:t>
            </a:r>
            <a:endParaRPr lang="en-US" dirty="0"/>
          </a:p>
        </p:txBody>
      </p:sp>
      <p:sp>
        <p:nvSpPr>
          <p:cNvPr id="7" name="Document 6"/>
          <p:cNvSpPr/>
          <p:nvPr/>
        </p:nvSpPr>
        <p:spPr>
          <a:xfrm>
            <a:off x="3526289" y="2589088"/>
            <a:ext cx="1812463" cy="1010977"/>
          </a:xfrm>
          <a:prstGeom prst="flowChartDocumen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or write here! 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1941829">
            <a:off x="5967566" y="2196121"/>
            <a:ext cx="2120705" cy="1035635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Record!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9529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my colleague’s Tina </a:t>
            </a:r>
            <a:r>
              <a:rPr lang="en-US" dirty="0" err="1" smtClean="0"/>
              <a:t>Killackey’s</a:t>
            </a:r>
            <a:r>
              <a:rPr lang="en-US" dirty="0" smtClean="0"/>
              <a:t> presentation on Notability.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34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Apps and websites for oral work</a:t>
            </a:r>
          </a:p>
          <a:p>
            <a:r>
              <a:rPr lang="en-US" dirty="0" smtClean="0"/>
              <a:t>Apps I use in class </a:t>
            </a:r>
          </a:p>
          <a:p>
            <a:r>
              <a:rPr lang="en-US" dirty="0"/>
              <a:t>B</a:t>
            </a:r>
            <a:r>
              <a:rPr lang="en-US" dirty="0" smtClean="0"/>
              <a:t>ut also used by students at home </a:t>
            </a:r>
          </a:p>
          <a:p>
            <a:r>
              <a:rPr lang="en-US" dirty="0" smtClean="0"/>
              <a:t>Explanation of apps </a:t>
            </a:r>
            <a:r>
              <a:rPr lang="en-US" smtClean="0"/>
              <a:t>and websites </a:t>
            </a:r>
            <a:r>
              <a:rPr lang="en-US" dirty="0" smtClean="0"/>
              <a:t>and how I use it in the language classroom and outside the classroom</a:t>
            </a:r>
          </a:p>
        </p:txBody>
      </p:sp>
    </p:spTree>
    <p:extLst>
      <p:ext uri="{BB962C8B-B14F-4D97-AF65-F5344CB8AC3E}">
        <p14:creationId xmlns:p14="http://schemas.microsoft.com/office/powerpoint/2010/main" val="111104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Make dice 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Story cube idea</a:t>
            </a:r>
          </a:p>
          <a:p>
            <a:r>
              <a:rPr lang="en-US" dirty="0" smtClean="0"/>
              <a:t>Interactive</a:t>
            </a:r>
          </a:p>
          <a:p>
            <a:r>
              <a:rPr lang="en-US" dirty="0" smtClean="0"/>
              <a:t>Creative and engaging</a:t>
            </a:r>
          </a:p>
          <a:p>
            <a:r>
              <a:rPr lang="en-US" dirty="0" smtClean="0"/>
              <a:t>Great for differentiation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5-03-22 at 15.39.1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88" y="205427"/>
            <a:ext cx="1873564" cy="16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2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oral questions </a:t>
            </a:r>
          </a:p>
          <a:p>
            <a:r>
              <a:rPr lang="en-US" dirty="0" smtClean="0"/>
              <a:t>Make stories / creative </a:t>
            </a:r>
            <a:r>
              <a:rPr lang="en-US" dirty="0"/>
              <a:t>writing </a:t>
            </a:r>
            <a:endParaRPr lang="en-US" dirty="0" smtClean="0"/>
          </a:p>
          <a:p>
            <a:r>
              <a:rPr lang="en-US" dirty="0" smtClean="0"/>
              <a:t>Games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6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looks like…</a:t>
            </a:r>
            <a:endParaRPr lang="en-US" dirty="0"/>
          </a:p>
        </p:txBody>
      </p:sp>
      <p:pic>
        <p:nvPicPr>
          <p:cNvPr id="4" name="Content Placeholder 3" descr="IMG_1136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30" r="-79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136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67" y="274638"/>
            <a:ext cx="8721467" cy="1143000"/>
          </a:xfrm>
        </p:spPr>
        <p:txBody>
          <a:bodyPr/>
          <a:lstStyle/>
          <a:p>
            <a:r>
              <a:rPr lang="en-US" dirty="0" smtClean="0"/>
              <a:t>Click settings, then dice list</a:t>
            </a:r>
            <a:endParaRPr lang="en-US" dirty="0"/>
          </a:p>
        </p:txBody>
      </p:sp>
      <p:pic>
        <p:nvPicPr>
          <p:cNvPr id="4" name="Content Placeholder 3" descr="IMG_1137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30" r="-79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015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new dice</a:t>
            </a:r>
            <a:endParaRPr lang="en-US" dirty="0"/>
          </a:p>
        </p:txBody>
      </p:sp>
      <p:pic>
        <p:nvPicPr>
          <p:cNvPr id="4" name="Content Placeholder 3" descr="IMG_1138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30" r="-79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357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45" y="158755"/>
            <a:ext cx="8693452" cy="1372767"/>
          </a:xfrm>
        </p:spPr>
        <p:txBody>
          <a:bodyPr/>
          <a:lstStyle/>
          <a:p>
            <a:r>
              <a:rPr lang="en-US" dirty="0" smtClean="0"/>
              <a:t>Add title &amp; text on each tile</a:t>
            </a:r>
            <a:endParaRPr lang="en-US" dirty="0"/>
          </a:p>
        </p:txBody>
      </p:sp>
      <p:pic>
        <p:nvPicPr>
          <p:cNvPr id="4" name="Content Placeholder 3" descr="IMG_114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30" r="-79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240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 dice</a:t>
            </a:r>
            <a:endParaRPr lang="en-US" dirty="0"/>
          </a:p>
        </p:txBody>
      </p:sp>
      <p:pic>
        <p:nvPicPr>
          <p:cNvPr id="4" name="Content Placeholder 3" descr="IMG_114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30" r="-79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876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change dice around</a:t>
            </a:r>
            <a:endParaRPr lang="en-US" dirty="0"/>
          </a:p>
        </p:txBody>
      </p:sp>
      <p:pic>
        <p:nvPicPr>
          <p:cNvPr id="4" name="Content Placeholder 3" descr="IMG_1143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30" r="-79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693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Decide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650664"/>
          </a:xfrm>
        </p:spPr>
        <p:txBody>
          <a:bodyPr/>
          <a:lstStyle/>
          <a:p>
            <a:r>
              <a:rPr lang="en-US" dirty="0" smtClean="0"/>
              <a:t>A random picker</a:t>
            </a:r>
          </a:p>
          <a:p>
            <a:r>
              <a:rPr lang="en-US" dirty="0" smtClean="0"/>
              <a:t>Easy set up </a:t>
            </a:r>
          </a:p>
          <a:p>
            <a:r>
              <a:rPr lang="en-US" dirty="0" smtClean="0"/>
              <a:t>Set up lists (</a:t>
            </a:r>
            <a:r>
              <a:rPr lang="en-US" dirty="0"/>
              <a:t>c</a:t>
            </a:r>
            <a:r>
              <a:rPr lang="en-US" dirty="0" smtClean="0"/>
              <a:t>an’t share with other users </a:t>
            </a:r>
            <a:r>
              <a:rPr lang="en-US" dirty="0" smtClean="0">
                <a:sym typeface="Wingdings"/>
              </a:rPr>
              <a:t>)</a:t>
            </a:r>
          </a:p>
          <a:p>
            <a:r>
              <a:rPr lang="en-US" dirty="0" err="1" smtClean="0">
                <a:sym typeface="Wingdings"/>
              </a:rPr>
              <a:t>Classlists</a:t>
            </a:r>
            <a:r>
              <a:rPr lang="en-US" dirty="0" smtClean="0">
                <a:sym typeface="Wingdings"/>
              </a:rPr>
              <a:t> to pick speakers</a:t>
            </a:r>
          </a:p>
          <a:p>
            <a:r>
              <a:rPr lang="en-US" dirty="0" smtClean="0"/>
              <a:t>Use it for oral practice</a:t>
            </a:r>
          </a:p>
          <a:p>
            <a:pPr lvl="1"/>
            <a:r>
              <a:rPr lang="en-US" dirty="0" smtClean="0"/>
              <a:t>Topics</a:t>
            </a:r>
          </a:p>
          <a:p>
            <a:pPr lvl="1"/>
            <a:r>
              <a:rPr lang="en-US" dirty="0" smtClean="0"/>
              <a:t>Questions (not too long) </a:t>
            </a:r>
          </a:p>
          <a:p>
            <a:pPr lvl="1"/>
            <a:r>
              <a:rPr lang="en-US" dirty="0" smtClean="0"/>
              <a:t>Keywords</a:t>
            </a:r>
            <a:endParaRPr lang="en-US" dirty="0"/>
          </a:p>
        </p:txBody>
      </p:sp>
      <p:pic>
        <p:nvPicPr>
          <p:cNvPr id="4" name="Picture 3" descr="Screen Shot 2015-03-22 at 16.52.0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04" y="198723"/>
            <a:ext cx="1419777" cy="146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4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iPadio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recording facility (1 hour long)</a:t>
            </a:r>
          </a:p>
          <a:p>
            <a:r>
              <a:rPr lang="en-US" dirty="0" smtClean="0"/>
              <a:t>It stores it by uploading </a:t>
            </a:r>
          </a:p>
          <a:p>
            <a:r>
              <a:rPr lang="en-US" dirty="0" smtClean="0"/>
              <a:t>Series of recordings</a:t>
            </a:r>
          </a:p>
          <a:p>
            <a:endParaRPr lang="en-US" dirty="0"/>
          </a:p>
        </p:txBody>
      </p:sp>
      <p:pic>
        <p:nvPicPr>
          <p:cNvPr id="4" name="Picture 3" descr="Screen Shot 2015-03-22 at 19.10.5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46" y="186707"/>
            <a:ext cx="1344020" cy="134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4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daunting to use many apps at once</a:t>
            </a:r>
          </a:p>
          <a:p>
            <a:r>
              <a:rPr lang="en-US" dirty="0" smtClean="0"/>
              <a:t>Try one, master it and then try a second one</a:t>
            </a:r>
          </a:p>
          <a:p>
            <a:r>
              <a:rPr lang="en-US" dirty="0" smtClean="0"/>
              <a:t>Share with other teachers including from other disciplines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series of recordings </a:t>
            </a:r>
          </a:p>
          <a:p>
            <a:r>
              <a:rPr lang="en-US" dirty="0" smtClean="0"/>
              <a:t>Ideal for portfolio</a:t>
            </a:r>
          </a:p>
          <a:p>
            <a:r>
              <a:rPr lang="en-US" dirty="0" smtClean="0"/>
              <a:t>Ideal for collecting oral answers (esp. over several years)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1155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30" r="-79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518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156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30" r="-79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91829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Apps evolve all the times</a:t>
            </a:r>
          </a:p>
          <a:p>
            <a:r>
              <a:rPr lang="en-US" dirty="0" smtClean="0"/>
              <a:t>Think what do I want to do</a:t>
            </a:r>
          </a:p>
          <a:p>
            <a:r>
              <a:rPr lang="en-US" dirty="0" smtClean="0"/>
              <a:t>Ask </a:t>
            </a:r>
            <a:r>
              <a:rPr lang="en-US" dirty="0" smtClean="0"/>
              <a:t>twitter (I am @</a:t>
            </a:r>
            <a:r>
              <a:rPr lang="en-US" dirty="0" err="1" smtClean="0"/>
              <a:t>sandrinepk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Try the difference suggestions</a:t>
            </a:r>
          </a:p>
          <a:p>
            <a:r>
              <a:rPr lang="en-US" dirty="0" smtClean="0"/>
              <a:t>For me, if it takes more than 3 steps, not worth it!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542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3-10 at 21.11.3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" b="40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6769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395224"/>
            <a:ext cx="8001000" cy="1143000"/>
          </a:xfrm>
        </p:spPr>
        <p:txBody>
          <a:bodyPr/>
          <a:lstStyle/>
          <a:p>
            <a:r>
              <a:rPr lang="en-US" dirty="0" err="1" smtClean="0">
                <a:hlinkClick r:id="rId2"/>
              </a:rPr>
              <a:t>www.lcdsandrine.com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Vocaroo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</a:t>
            </a:r>
          </a:p>
          <a:p>
            <a:r>
              <a:rPr lang="en-US" dirty="0" smtClean="0"/>
              <a:t>Easy to use</a:t>
            </a:r>
          </a:p>
          <a:p>
            <a:r>
              <a:rPr lang="en-US" dirty="0" smtClean="0"/>
              <a:t>Record and send</a:t>
            </a:r>
          </a:p>
          <a:p>
            <a:r>
              <a:rPr lang="en-US" dirty="0" smtClean="0"/>
              <a:t>Best used on a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6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record</a:t>
            </a:r>
            <a:endParaRPr lang="en-US" dirty="0"/>
          </a:p>
        </p:txBody>
      </p:sp>
      <p:pic>
        <p:nvPicPr>
          <p:cNvPr id="4" name="Content Placeholder 3" descr="Screen Shot 2016-03-13 at 08.08.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9" b="126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349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 the microphone</a:t>
            </a:r>
            <a:endParaRPr lang="en-US" dirty="0"/>
          </a:p>
        </p:txBody>
      </p:sp>
      <p:pic>
        <p:nvPicPr>
          <p:cNvPr id="4" name="Content Placeholder 3" descr="Screen Shot 2016-03-13 at 08.08.4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7" b="140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506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 recording</a:t>
            </a:r>
            <a:endParaRPr lang="en-US" dirty="0"/>
          </a:p>
        </p:txBody>
      </p:sp>
      <p:pic>
        <p:nvPicPr>
          <p:cNvPr id="4" name="Content Placeholder 3" descr="Screen Shot 2016-03-13 at 08.09.2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1" b="138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531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be saved, click SAVE</a:t>
            </a:r>
            <a:endParaRPr lang="en-US" dirty="0"/>
          </a:p>
        </p:txBody>
      </p:sp>
      <p:pic>
        <p:nvPicPr>
          <p:cNvPr id="4" name="Content Placeholder 3" descr="Screen Shot 2016-03-13 at 08.10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2" b="14212"/>
          <a:stretch>
            <a:fillRect/>
          </a:stretch>
        </p:blipFill>
        <p:spPr/>
      </p:pic>
      <p:sp>
        <p:nvSpPr>
          <p:cNvPr id="5" name="Down Arrow 4"/>
          <p:cNvSpPr/>
          <p:nvPr/>
        </p:nvSpPr>
        <p:spPr>
          <a:xfrm>
            <a:off x="5203125" y="4327475"/>
            <a:ext cx="937056" cy="11342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79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2301</TotalTime>
  <Words>894</Words>
  <Application>Microsoft Macintosh PowerPoint</Application>
  <PresentationFormat>On-screen Show (4:3)</PresentationFormat>
  <Paragraphs>166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Travelogue</vt:lpstr>
      <vt:lpstr>Speaking made easy! </vt:lpstr>
      <vt:lpstr>Context</vt:lpstr>
      <vt:lpstr>Today</vt:lpstr>
      <vt:lpstr>Advice</vt:lpstr>
      <vt:lpstr>Vocaroo</vt:lpstr>
      <vt:lpstr>Click record</vt:lpstr>
      <vt:lpstr>Allow the microphone</vt:lpstr>
      <vt:lpstr>It s recording</vt:lpstr>
      <vt:lpstr>Ready to be saved, click SAVE</vt:lpstr>
      <vt:lpstr>Options to save</vt:lpstr>
      <vt:lpstr>Sharing</vt:lpstr>
      <vt:lpstr>Voice Recorder Pro</vt:lpstr>
      <vt:lpstr>Uses</vt:lpstr>
      <vt:lpstr>Recording screen</vt:lpstr>
      <vt:lpstr>Editing, sending…</vt:lpstr>
      <vt:lpstr>QR Code</vt:lpstr>
      <vt:lpstr>Uses</vt:lpstr>
      <vt:lpstr>PowerPoint Presentation</vt:lpstr>
      <vt:lpstr>PowerPoint Presentation</vt:lpstr>
      <vt:lpstr>QR code makers</vt:lpstr>
      <vt:lpstr>PowerPoint Presentation</vt:lpstr>
      <vt:lpstr>QR Code reader</vt:lpstr>
      <vt:lpstr>Talking mini books</vt:lpstr>
      <vt:lpstr>Notability</vt:lpstr>
      <vt:lpstr>Uses</vt:lpstr>
      <vt:lpstr>        Create dividers</vt:lpstr>
      <vt:lpstr>        Create subjects</vt:lpstr>
      <vt:lpstr>                        Create pages</vt:lpstr>
      <vt:lpstr>More information</vt:lpstr>
      <vt:lpstr>Make dice lite</vt:lpstr>
      <vt:lpstr>Uses</vt:lpstr>
      <vt:lpstr>What it looks like…</vt:lpstr>
      <vt:lpstr>Click settings, then dice list</vt:lpstr>
      <vt:lpstr>Add new dice</vt:lpstr>
      <vt:lpstr>Add title &amp; text on each tile</vt:lpstr>
      <vt:lpstr>Finished dice</vt:lpstr>
      <vt:lpstr>To change dice around</vt:lpstr>
      <vt:lpstr>Decide now</vt:lpstr>
      <vt:lpstr>iPadio</vt:lpstr>
      <vt:lpstr>Uses</vt:lpstr>
      <vt:lpstr>PowerPoint Presentation</vt:lpstr>
      <vt:lpstr>PowerPoint Presentation</vt:lpstr>
      <vt:lpstr>Conclusion</vt:lpstr>
      <vt:lpstr>PowerPoint Presentation</vt:lpstr>
      <vt:lpstr>www.lcdsandrine.com</vt:lpstr>
    </vt:vector>
  </TitlesOfParts>
  <Company>Pk Languages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Apps 4 oral proficiency</dc:title>
  <dc:creator>michael kenny</dc:creator>
  <cp:lastModifiedBy>michael kenny</cp:lastModifiedBy>
  <cp:revision>71</cp:revision>
  <dcterms:created xsi:type="dcterms:W3CDTF">2015-03-17T16:02:00Z</dcterms:created>
  <dcterms:modified xsi:type="dcterms:W3CDTF">2016-03-13T09:00:18Z</dcterms:modified>
</cp:coreProperties>
</file>