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33"/>
  </p:notesMasterIdLst>
  <p:sldIdLst>
    <p:sldId id="256" r:id="rId2"/>
    <p:sldId id="261" r:id="rId3"/>
    <p:sldId id="262" r:id="rId4"/>
    <p:sldId id="263" r:id="rId5"/>
    <p:sldId id="264" r:id="rId6"/>
    <p:sldId id="270" r:id="rId7"/>
    <p:sldId id="266" r:id="rId8"/>
    <p:sldId id="267" r:id="rId9"/>
    <p:sldId id="268" r:id="rId10"/>
    <p:sldId id="269" r:id="rId11"/>
    <p:sldId id="277" r:id="rId12"/>
    <p:sldId id="271" r:id="rId13"/>
    <p:sldId id="280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91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F497F-44F8-4BA2-A81D-B6A01DCAE0D2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8BE41-C0FB-4FCC-ACE6-988A2860436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92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8BE41-C0FB-4FCC-ACE6-988A28604368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021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E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25932F-9EDF-4BB6-9D8A-8396A6EFCAED}" type="datetimeFigureOut">
              <a:rPr lang="en-IE" smtClean="0"/>
              <a:t>13/03/2016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E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A27D10-6BD3-423B-BCF1-17324D93956C}" type="slidenum">
              <a:rPr lang="en-IE" smtClean="0"/>
              <a:t>‹#›</a:t>
            </a:fld>
            <a:endParaRPr lang="en-IE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dsandrine.com/presentation-for-languages-initiative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838200"/>
          </a:xfrm>
        </p:spPr>
        <p:txBody>
          <a:bodyPr>
            <a:noAutofit/>
          </a:bodyPr>
          <a:lstStyle/>
          <a:p>
            <a:r>
              <a:rPr lang="en-IE" sz="3200" dirty="0"/>
              <a:t>Ditch the hardcover notebook 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Welcome / </a:t>
            </a:r>
            <a:r>
              <a:rPr lang="en-IE" dirty="0" err="1"/>
              <a:t>Bienvenida</a:t>
            </a:r>
            <a:r>
              <a:rPr lang="en-IE" dirty="0"/>
              <a:t>/ </a:t>
            </a:r>
            <a:r>
              <a:rPr lang="en-IE" dirty="0" err="1"/>
              <a:t>Willkommen</a:t>
            </a:r>
            <a:r>
              <a:rPr lang="en-IE" dirty="0"/>
              <a:t>/</a:t>
            </a:r>
            <a:r>
              <a:rPr lang="en-IE" dirty="0" err="1"/>
              <a:t>Bienvenue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4419600"/>
            <a:ext cx="5257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By Tina </a:t>
            </a:r>
            <a:r>
              <a:rPr lang="en-IE" sz="2000" dirty="0" err="1" smtClean="0"/>
              <a:t>Killackey</a:t>
            </a:r>
            <a:endParaRPr lang="en-IE" sz="2000" dirty="0" smtClean="0"/>
          </a:p>
          <a:p>
            <a:r>
              <a:rPr lang="en-IE" sz="2000" dirty="0" smtClean="0"/>
              <a:t>Contact via Twitter </a:t>
            </a:r>
            <a:endParaRPr lang="en-IE" sz="2000" dirty="0"/>
          </a:p>
          <a:p>
            <a:r>
              <a:rPr lang="en-IE" sz="2000" dirty="0" smtClean="0"/>
              <a:t>@</a:t>
            </a:r>
            <a:r>
              <a:rPr lang="en-IE" sz="2000" dirty="0" err="1" smtClean="0"/>
              <a:t>Tkillackey</a:t>
            </a:r>
            <a:endParaRPr lang="en-IE" sz="2000" dirty="0" smtClean="0"/>
          </a:p>
          <a:p>
            <a:r>
              <a:rPr lang="en-IE" sz="2000" dirty="0" smtClean="0"/>
              <a:t>@</a:t>
            </a:r>
            <a:r>
              <a:rPr lang="en-IE" sz="2000" dirty="0" err="1" smtClean="0"/>
              <a:t>DeutschPrez</a:t>
            </a:r>
            <a:endParaRPr lang="en-IE" sz="2000" dirty="0" smtClean="0"/>
          </a:p>
          <a:p>
            <a:r>
              <a:rPr lang="en-IE" sz="2000" dirty="0">
                <a:hlinkClick r:id="rId2"/>
              </a:rPr>
              <a:t>http://www.lcdsandrine.com/presentation-for-languages-initiative.html</a:t>
            </a:r>
            <a:endParaRPr lang="en-IE" sz="2000" dirty="0" smtClean="0"/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93208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Highlighter icon</a:t>
            </a:r>
            <a:endParaRPr lang="en-IE" dirty="0"/>
          </a:p>
          <a:p>
            <a:pPr algn="ctr"/>
            <a:r>
              <a:rPr lang="en-IE" dirty="0"/>
              <a:t>A virtual yellow tipped highlighter, except with a multitude of colours. </a:t>
            </a:r>
          </a:p>
          <a:p>
            <a:pPr algn="ctr"/>
            <a:r>
              <a:rPr lang="en-IE" dirty="0"/>
              <a:t>Useful like a real highlighter is – an easy carry over from paper in function.</a:t>
            </a:r>
          </a:p>
          <a:p>
            <a:pPr algn="ctr"/>
            <a:r>
              <a:rPr lang="en-IE" dirty="0"/>
              <a:t>My students have combined it with the Pen tool to do some exercises of their own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869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Photos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r>
              <a:rPr lang="en-IE" dirty="0"/>
              <a:t>+</a:t>
            </a:r>
            <a:r>
              <a:rPr lang="en-IE" dirty="0" smtClean="0"/>
              <a:t> icon on right-hand side</a:t>
            </a:r>
          </a:p>
          <a:p>
            <a:pPr algn="ctr"/>
            <a:r>
              <a:rPr lang="en-IE" dirty="0" smtClean="0"/>
              <a:t>Images </a:t>
            </a:r>
            <a:r>
              <a:rPr lang="en-IE" dirty="0"/>
              <a:t>are powerful learning tool and can be used very easily in Notability.</a:t>
            </a:r>
          </a:p>
          <a:p>
            <a:pPr algn="ctr"/>
            <a:r>
              <a:rPr lang="en-IE" dirty="0"/>
              <a:t>For example I have created this rough image association exercise here.</a:t>
            </a:r>
          </a:p>
          <a:p>
            <a:pPr algn="ctr"/>
            <a:r>
              <a:rPr lang="en-IE" dirty="0"/>
              <a:t>We will learn about importing photos later!</a:t>
            </a:r>
          </a:p>
        </p:txBody>
      </p:sp>
    </p:spTree>
    <p:extLst>
      <p:ext uri="{BB962C8B-B14F-4D97-AF65-F5344CB8AC3E}">
        <p14:creationId xmlns:p14="http://schemas.microsoft.com/office/powerpoint/2010/main" val="211313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Homework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/>
              <a:t>We were looking at a German note about Pets.</a:t>
            </a:r>
          </a:p>
          <a:p>
            <a:pPr algn="ctr"/>
            <a:r>
              <a:rPr lang="en-IE" dirty="0"/>
              <a:t>Alongside reading from the textbook I set the task of describing your pet.</a:t>
            </a:r>
          </a:p>
          <a:p>
            <a:pPr algn="ctr"/>
            <a:r>
              <a:rPr lang="en-IE" dirty="0"/>
              <a:t>And here is a great example of what a student can create using the app! You can present great stuff like this via projector if you have the option even. </a:t>
            </a:r>
          </a:p>
        </p:txBody>
      </p:sp>
    </p:spTree>
    <p:extLst>
      <p:ext uri="{BB962C8B-B14F-4D97-AF65-F5344CB8AC3E}">
        <p14:creationId xmlns:p14="http://schemas.microsoft.com/office/powerpoint/2010/main" val="14502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We are moving on to the organization section or “Keep” stage now.</a:t>
            </a:r>
          </a:p>
          <a:p>
            <a:pPr algn="ctr"/>
            <a:r>
              <a:rPr lang="en-IE" dirty="0"/>
              <a:t>But first, any questions?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0530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Now that we have covered some basic content creation, we will look at organizing that content</a:t>
            </a:r>
          </a:p>
          <a:p>
            <a:r>
              <a:rPr lang="en-IE" dirty="0"/>
              <a:t>Remember, these notes and files you keep are there forever! Won’t fall victim to dogs, moving house, moving class, moving school and everything else* </a:t>
            </a:r>
          </a:p>
          <a:p>
            <a:endParaRPr lang="en-IE" dirty="0"/>
          </a:p>
          <a:p>
            <a:pPr marL="0" indent="0" algn="ctr">
              <a:buNone/>
            </a:pPr>
            <a:r>
              <a:rPr lang="en-IE" dirty="0"/>
              <a:t>*Provided you backup to the cloud!</a:t>
            </a:r>
          </a:p>
        </p:txBody>
      </p:sp>
    </p:spTree>
    <p:extLst>
      <p:ext uri="{BB962C8B-B14F-4D97-AF65-F5344CB8AC3E}">
        <p14:creationId xmlns:p14="http://schemas.microsoft.com/office/powerpoint/2010/main" val="221098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/>
              <a:t>Here’s where I have the sample German pets document</a:t>
            </a:r>
          </a:p>
          <a:p>
            <a:pPr algn="ctr"/>
            <a:r>
              <a:rPr lang="en-IE" dirty="0"/>
              <a:t>Now everyone will have their own method of organizing, this is just an example</a:t>
            </a:r>
            <a:r>
              <a:rPr lang="en-IE" dirty="0" smtClean="0"/>
              <a:t>.</a:t>
            </a:r>
          </a:p>
          <a:p>
            <a:pPr algn="ctr"/>
            <a:r>
              <a:rPr lang="en-IE" dirty="0" smtClean="0"/>
              <a:t> Edit </a:t>
            </a:r>
            <a:r>
              <a:rPr lang="en-IE" dirty="0"/>
              <a:t>,+ to create a subject ,top </a:t>
            </a:r>
            <a:r>
              <a:rPr lang="en-IE" dirty="0" smtClean="0"/>
              <a:t>left</a:t>
            </a:r>
            <a:endParaRPr lang="en-IE" dirty="0"/>
          </a:p>
          <a:p>
            <a:pPr algn="ctr"/>
            <a:r>
              <a:rPr lang="en-IE" dirty="0"/>
              <a:t>pencil on page tool top right to create </a:t>
            </a:r>
            <a:r>
              <a:rPr lang="en-IE" dirty="0" smtClean="0"/>
              <a:t>note</a:t>
            </a:r>
            <a:endParaRPr lang="en-IE" dirty="0"/>
          </a:p>
          <a:p>
            <a:pPr algn="ctr"/>
            <a:r>
              <a:rPr lang="en-IE" dirty="0"/>
              <a:t>You might not all be </a:t>
            </a:r>
            <a:r>
              <a:rPr lang="en-IE" dirty="0" err="1"/>
              <a:t>aspirationally</a:t>
            </a:r>
            <a:r>
              <a:rPr lang="en-IE" dirty="0"/>
              <a:t> German like me and alphabetize…..</a:t>
            </a:r>
          </a:p>
        </p:txBody>
      </p:sp>
    </p:spTree>
    <p:extLst>
      <p:ext uri="{BB962C8B-B14F-4D97-AF65-F5344CB8AC3E}">
        <p14:creationId xmlns:p14="http://schemas.microsoft.com/office/powerpoint/2010/main" val="1964147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/>
              <a:t>So I have all this stuff and I didn’t make it. </a:t>
            </a:r>
          </a:p>
          <a:p>
            <a:pPr algn="ctr"/>
            <a:r>
              <a:rPr lang="en-IE" dirty="0"/>
              <a:t>The internet is based off ignoring “do not photocopy from this book”.</a:t>
            </a:r>
          </a:p>
          <a:p>
            <a:pPr algn="ctr"/>
            <a:r>
              <a:rPr lang="en-IE" dirty="0"/>
              <a:t>Back to German pets and Rosie’s homework.</a:t>
            </a:r>
          </a:p>
          <a:p>
            <a:pPr algn="ctr"/>
            <a:r>
              <a:rPr lang="en-IE" dirty="0" smtClean="0"/>
              <a:t>Import icon top left…… Email/Airdrop/Bluetooth/Edmodo</a:t>
            </a:r>
            <a:r>
              <a:rPr lang="en-IE" dirty="0"/>
              <a:t>.</a:t>
            </a:r>
          </a:p>
          <a:p>
            <a:pPr algn="ctr"/>
            <a:r>
              <a:rPr lang="en-IE" dirty="0"/>
              <a:t>The options are very wide and very easy, especially with Notability created documents.</a:t>
            </a:r>
          </a:p>
        </p:txBody>
      </p:sp>
    </p:spTree>
    <p:extLst>
      <p:ext uri="{BB962C8B-B14F-4D97-AF65-F5344CB8AC3E}">
        <p14:creationId xmlns:p14="http://schemas.microsoft.com/office/powerpoint/2010/main" val="40250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Keep: Importing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In </a:t>
            </a:r>
            <a:r>
              <a:rPr lang="en-IE" dirty="0"/>
              <a:t>the “Find” stage you can discover a plethora of great material as we discussed earlier.</a:t>
            </a:r>
          </a:p>
          <a:p>
            <a:pPr algn="ctr"/>
            <a:r>
              <a:rPr lang="en-IE" dirty="0"/>
              <a:t>Getting this material into Notability is again, very easy. There is the import button or the share function from nearly everywhere else.</a:t>
            </a:r>
          </a:p>
          <a:p>
            <a:pPr algn="ctr"/>
            <a:r>
              <a:rPr lang="en-IE" dirty="0"/>
              <a:t>For example a PDF. I personally put stuff in my Drive before bringing it over but you can just bring files over direct from source. </a:t>
            </a:r>
            <a:endParaRPr lang="en-IE" dirty="0" smtClean="0"/>
          </a:p>
          <a:p>
            <a:pPr algn="ctr"/>
            <a:endParaRPr lang="en-I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38422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0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Keep: Importing photos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/>
              <a:t>Again, back to Rosie’s homework</a:t>
            </a:r>
          </a:p>
          <a:p>
            <a:pPr algn="ctr"/>
            <a:r>
              <a:rPr lang="en-IE" dirty="0"/>
              <a:t>She brought in her own photos that she took.</a:t>
            </a:r>
          </a:p>
          <a:p>
            <a:pPr algn="ctr"/>
            <a:r>
              <a:rPr lang="en-IE" dirty="0"/>
              <a:t>There are many other ways of getting photos/images into Notability</a:t>
            </a:r>
          </a:p>
          <a:p>
            <a:pPr algn="ctr"/>
            <a:r>
              <a:rPr lang="en-IE" dirty="0"/>
              <a:t>Great way of bringing in material from old textbooks for example!</a:t>
            </a:r>
          </a:p>
        </p:txBody>
      </p:sp>
    </p:spTree>
    <p:extLst>
      <p:ext uri="{BB962C8B-B14F-4D97-AF65-F5344CB8AC3E}">
        <p14:creationId xmlns:p14="http://schemas.microsoft.com/office/powerpoint/2010/main" val="11794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Annotation on Imported docs </a:t>
            </a:r>
            <a:r>
              <a:rPr lang="en-IE" dirty="0" err="1" smtClean="0"/>
              <a:t>etc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r>
              <a:rPr lang="en-IE" dirty="0"/>
              <a:t>Okay so quickly back to some Find/Create tools: Annotations. </a:t>
            </a:r>
          </a:p>
          <a:p>
            <a:pPr algn="ctr"/>
            <a:r>
              <a:rPr lang="en-IE" dirty="0"/>
              <a:t>You can use the Pen tool is very useful – it can be used to edit existing documents. </a:t>
            </a:r>
            <a:r>
              <a:rPr lang="en-IE" dirty="0" smtClean="0"/>
              <a:t>( pencil icon )</a:t>
            </a:r>
            <a:endParaRPr lang="en-IE" dirty="0"/>
          </a:p>
          <a:p>
            <a:pPr algn="ctr"/>
            <a:r>
              <a:rPr lang="en-IE" dirty="0"/>
              <a:t>This can be used on nearly any type of documents. So your students can deface photos or exercise books or virtual works of art or what have you. </a:t>
            </a:r>
          </a:p>
          <a:p>
            <a:pPr algn="ctr"/>
            <a:r>
              <a:rPr lang="en-IE" dirty="0"/>
              <a:t>You can easily delete the annotations and use the document later as a revision sheet</a:t>
            </a:r>
          </a:p>
        </p:txBody>
      </p:sp>
    </p:spTree>
    <p:extLst>
      <p:ext uri="{BB962C8B-B14F-4D97-AF65-F5344CB8AC3E}">
        <p14:creationId xmlns:p14="http://schemas.microsoft.com/office/powerpoint/2010/main" val="26057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IE" sz="3600" dirty="0"/>
              <a:t>1:1 iPads since Sept 2013</a:t>
            </a:r>
          </a:p>
          <a:p>
            <a:pPr algn="ctr"/>
            <a:r>
              <a:rPr lang="en-IE" sz="3600" dirty="0"/>
              <a:t>Some training</a:t>
            </a:r>
          </a:p>
          <a:p>
            <a:pPr algn="ctr"/>
            <a:r>
              <a:rPr lang="en-IE" sz="3600" dirty="0"/>
              <a:t>Self-taught through trial and error</a:t>
            </a:r>
          </a:p>
          <a:p>
            <a:pPr algn="ctr"/>
            <a:r>
              <a:rPr lang="en-IE" sz="3600" dirty="0"/>
              <a:t>Several Apps initially</a:t>
            </a:r>
          </a:p>
          <a:p>
            <a:pPr algn="ctr"/>
            <a:r>
              <a:rPr lang="en-IE" sz="3600" dirty="0"/>
              <a:t>Now use </a:t>
            </a:r>
            <a:r>
              <a:rPr lang="en-IE" sz="3600" dirty="0" smtClean="0"/>
              <a:t>4/5 consistently</a:t>
            </a:r>
          </a:p>
          <a:p>
            <a:pPr algn="ctr"/>
            <a:r>
              <a:rPr lang="en-IE" sz="3600" dirty="0" smtClean="0"/>
              <a:t>Content creation Apps</a:t>
            </a:r>
            <a:endParaRPr lang="en-IE" sz="3600" dirty="0"/>
          </a:p>
          <a:p>
            <a:pPr algn="ctr"/>
            <a:r>
              <a:rPr lang="en-IE" sz="3600" dirty="0"/>
              <a:t>Well…maybe more than that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99663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Keep: Moving stuff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ctr"/>
            <a:endParaRPr lang="en-US" dirty="0"/>
          </a:p>
          <a:p>
            <a:pPr algn="ctr"/>
            <a:endParaRPr lang="en-IE" dirty="0"/>
          </a:p>
          <a:p>
            <a:pPr algn="ctr"/>
            <a:r>
              <a:rPr lang="en-IE" dirty="0"/>
              <a:t>Can move materials from one folder to another.</a:t>
            </a:r>
          </a:p>
          <a:p>
            <a:pPr algn="ctr"/>
            <a:r>
              <a:rPr lang="en-IE" dirty="0"/>
              <a:t>Colour coding folders </a:t>
            </a:r>
          </a:p>
          <a:p>
            <a:pPr algn="ctr"/>
            <a:r>
              <a:rPr lang="en-IE" dirty="0"/>
              <a:t>Can copy documents as well.</a:t>
            </a:r>
          </a:p>
          <a:p>
            <a:pPr algn="ctr"/>
            <a:r>
              <a:rPr lang="en-IE" dirty="0"/>
              <a:t>You can even password folders if say you started using it to take staff meeting minutes, unlucky you.</a:t>
            </a:r>
          </a:p>
          <a:p>
            <a:pPr algn="ctr"/>
            <a:r>
              <a:rPr lang="en-IE" dirty="0"/>
              <a:t>Of course you can delete stuff.</a:t>
            </a:r>
          </a:p>
        </p:txBody>
      </p:sp>
    </p:spTree>
    <p:extLst>
      <p:ext uri="{BB962C8B-B14F-4D97-AF65-F5344CB8AC3E}">
        <p14:creationId xmlns:p14="http://schemas.microsoft.com/office/powerpoint/2010/main" val="2449251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Keep: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We are now moving on to the “Share” section.</a:t>
            </a:r>
          </a:p>
          <a:p>
            <a:pPr algn="ctr"/>
            <a:r>
              <a:rPr lang="en-IE" dirty="0"/>
              <a:t>But first, any questions about Keep. </a:t>
            </a:r>
          </a:p>
        </p:txBody>
      </p:sp>
    </p:spTree>
    <p:extLst>
      <p:ext uri="{BB962C8B-B14F-4D97-AF65-F5344CB8AC3E}">
        <p14:creationId xmlns:p14="http://schemas.microsoft.com/office/powerpoint/2010/main" val="1647148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Share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ctr"/>
            <a:endParaRPr lang="en-US" dirty="0"/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Sharing </a:t>
            </a:r>
            <a:r>
              <a:rPr lang="en-IE" dirty="0"/>
              <a:t>gives new meaning to “Homework buddy”.</a:t>
            </a:r>
          </a:p>
          <a:p>
            <a:pPr algn="ctr"/>
            <a:r>
              <a:rPr lang="en-IE" dirty="0"/>
              <a:t>It won’t “forget” to hand over the work, to give the wrong work, it won’t fail to explain what to do…you get the picture. It’s a computer, think Terminator.</a:t>
            </a:r>
          </a:p>
          <a:p>
            <a:pPr algn="ctr"/>
            <a:r>
              <a:rPr lang="en-IE" dirty="0"/>
              <a:t>Sharing is a two way street</a:t>
            </a:r>
            <a:r>
              <a:rPr lang="en-IE" dirty="0" smtClean="0"/>
              <a:t>.</a:t>
            </a:r>
          </a:p>
          <a:p>
            <a:pPr algn="ctr"/>
            <a:endParaRPr lang="en-IE" dirty="0"/>
          </a:p>
          <a:p>
            <a:pPr algn="ctr"/>
            <a:endParaRPr lang="en-IE" dirty="0"/>
          </a:p>
        </p:txBody>
      </p:sp>
      <p:pic>
        <p:nvPicPr>
          <p:cNvPr id="1026" name="Picture 2" descr="C:\Users\Tina\Desktop\44.Share-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22" y="4953000"/>
            <a:ext cx="10160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42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Share: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IE" dirty="0"/>
              <a:t>So let’s hit the share button on a note</a:t>
            </a:r>
            <a:r>
              <a:rPr lang="en-IE" dirty="0" smtClean="0"/>
              <a:t>..</a:t>
            </a:r>
            <a:endParaRPr lang="en-IE" dirty="0"/>
          </a:p>
          <a:p>
            <a:pPr algn="ctr"/>
            <a:r>
              <a:rPr lang="en-IE" dirty="0"/>
              <a:t>As with everything, I have gone through several different primary ways of sharing and receiving material. </a:t>
            </a:r>
          </a:p>
          <a:p>
            <a:pPr algn="ctr"/>
            <a:r>
              <a:rPr lang="en-IE" dirty="0"/>
              <a:t>I used to use Edmodo a lot, moved to Airdrop which is good for a few people but recently all our students have gotten school &amp; class emails….</a:t>
            </a:r>
          </a:p>
        </p:txBody>
      </p:sp>
      <p:pic>
        <p:nvPicPr>
          <p:cNvPr id="3075" name="Picture 3" descr="C:\Users\Tina\Desktop\44.Share-1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51000"/>
            <a:ext cx="9652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541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Share: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/>
              <a:t>Notability created documents (“Notes”) can be shared in three different formats.</a:t>
            </a:r>
          </a:p>
          <a:p>
            <a:pPr algn="ctr"/>
            <a:r>
              <a:rPr lang="en-IE" dirty="0"/>
              <a:t>Sharing in the “Note” format allows full editing but can only be viewed through the app.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033563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Share: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/>
              <a:t>Coming back to Audio again.</a:t>
            </a:r>
          </a:p>
          <a:p>
            <a:pPr algn="ctr"/>
            <a:r>
              <a:rPr lang="en-IE" dirty="0"/>
              <a:t>A quick time saving method of sending instructions or that “master” we talked about</a:t>
            </a:r>
          </a:p>
          <a:p>
            <a:pPr algn="ctr"/>
            <a:r>
              <a:rPr lang="en-IE" dirty="0"/>
              <a:t>As we mentioned great method of practicing for aural/orals. </a:t>
            </a:r>
          </a:p>
        </p:txBody>
      </p:sp>
      <p:pic>
        <p:nvPicPr>
          <p:cNvPr id="4098" name="Picture 2" descr="C:\Users\Tina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1600200"/>
            <a:ext cx="952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125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Share: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dirty="0"/>
          </a:p>
          <a:p>
            <a:pPr algn="ctr"/>
            <a:r>
              <a:rPr lang="en-IE" dirty="0"/>
              <a:t>Tests can be sent using the share methods I’ve described.</a:t>
            </a:r>
          </a:p>
          <a:p>
            <a:pPr algn="ctr"/>
            <a:r>
              <a:rPr lang="en-IE" dirty="0"/>
              <a:t>Sent using this new class email I have, sick students won’t miss it</a:t>
            </a:r>
          </a:p>
          <a:p>
            <a:pPr algn="ctr"/>
            <a:r>
              <a:rPr lang="en-IE" dirty="0"/>
              <a:t>Test also exists for revision later</a:t>
            </a:r>
          </a:p>
          <a:p>
            <a:pPr algn="ctr"/>
            <a:r>
              <a:rPr lang="en-IE" dirty="0"/>
              <a:t>I do still have them do the tests on paper because that’s what it all sadly comes down to in the end </a:t>
            </a:r>
          </a:p>
        </p:txBody>
      </p:sp>
    </p:spTree>
    <p:extLst>
      <p:ext uri="{BB962C8B-B14F-4D97-AF65-F5344CB8AC3E}">
        <p14:creationId xmlns:p14="http://schemas.microsoft.com/office/powerpoint/2010/main" val="2155875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Share: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  <a:p>
            <a:pPr algn="ctr"/>
            <a:r>
              <a:rPr lang="en-IE" dirty="0"/>
              <a:t>That’s it for Share,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32157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Search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IE" dirty="0" smtClean="0"/>
              <a:t>Yes, when stuff gets lost ,you can use the search icon to find it !!!</a:t>
            </a:r>
          </a:p>
          <a:p>
            <a:pPr algn="ctr"/>
            <a:r>
              <a:rPr lang="en-IE" dirty="0" smtClean="0"/>
              <a:t>Can save a lot </a:t>
            </a:r>
            <a:r>
              <a:rPr lang="en-IE" smtClean="0"/>
              <a:t>of tears !</a:t>
            </a:r>
            <a:endParaRPr lang="en-IE" dirty="0"/>
          </a:p>
        </p:txBody>
      </p:sp>
      <p:pic>
        <p:nvPicPr>
          <p:cNvPr id="1026" name="Picture 2" descr="C:\Users\Tina\Desktop\searc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2943225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287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Find, Keep and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IE" dirty="0"/>
              <a:t>Let’s look at some of the student work! </a:t>
            </a:r>
          </a:p>
          <a:p>
            <a:pPr algn="ctr"/>
            <a:r>
              <a:rPr lang="en-IE" dirty="0"/>
              <a:t>Notability gives students the power to be really creative and really engage in some independent learning.</a:t>
            </a:r>
          </a:p>
          <a:p>
            <a:pPr algn="ctr"/>
            <a:r>
              <a:rPr lang="en-IE" dirty="0"/>
              <a:t>I’m constantly surprised by their ability to use the app in ways I didn’t even think of!</a:t>
            </a:r>
          </a:p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395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Notability: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algn="ctr"/>
            <a:r>
              <a:rPr lang="en-IE" sz="3600" dirty="0"/>
              <a:t>Powerful App</a:t>
            </a:r>
          </a:p>
          <a:p>
            <a:pPr algn="ctr"/>
            <a:r>
              <a:rPr lang="en-IE" sz="3600" dirty="0"/>
              <a:t>A virtual filing and folder system</a:t>
            </a:r>
          </a:p>
          <a:p>
            <a:pPr algn="ctr"/>
            <a:r>
              <a:rPr lang="en-IE" sz="3600" dirty="0"/>
              <a:t>Teacher and student</a:t>
            </a:r>
          </a:p>
          <a:p>
            <a:pPr algn="ctr"/>
            <a:r>
              <a:rPr lang="en-IE" sz="3600" dirty="0"/>
              <a:t>Flexible</a:t>
            </a:r>
          </a:p>
          <a:p>
            <a:pPr algn="ctr"/>
            <a:r>
              <a:rPr lang="en-IE" sz="3600" dirty="0"/>
              <a:t>Easy to use </a:t>
            </a:r>
          </a:p>
          <a:p>
            <a:endParaRPr lang="en-IE" sz="3600" dirty="0"/>
          </a:p>
        </p:txBody>
      </p:sp>
      <p:pic>
        <p:nvPicPr>
          <p:cNvPr id="1026" name="Picture 2" descr="C:\Users\Tin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Find, Keep and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If you think about Notability in the “Find/Create, Keep and Share” you’ll be able to quickly get to grips with the app.</a:t>
            </a:r>
          </a:p>
          <a:p>
            <a:pPr algn="ctr"/>
            <a:r>
              <a:rPr lang="en-IE" dirty="0"/>
              <a:t>It gives you a process to engage in immediately and to start creating your own personal, virtual </a:t>
            </a:r>
            <a:r>
              <a:rPr lang="en-IE" dirty="0" smtClean="0"/>
              <a:t>folder which includes the former notebook ,files and docs of all sorts.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16717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Notability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r>
              <a:rPr lang="en-IE" dirty="0"/>
              <a:t>So after all that, what do you think Notability can do for you?</a:t>
            </a:r>
          </a:p>
          <a:p>
            <a:pPr algn="ctr"/>
            <a:r>
              <a:rPr lang="en-IE" dirty="0"/>
              <a:t>Would you consider adopting it in the next month/term/year?</a:t>
            </a:r>
          </a:p>
          <a:p>
            <a:pPr algn="ctr"/>
            <a:r>
              <a:rPr lang="en-IE" dirty="0"/>
              <a:t>Do you use anything that is similar?</a:t>
            </a:r>
          </a:p>
          <a:p>
            <a:pPr algn="ctr"/>
            <a:r>
              <a:rPr lang="en-IE" dirty="0"/>
              <a:t>Any final questions?</a:t>
            </a:r>
          </a:p>
        </p:txBody>
      </p:sp>
    </p:spTree>
    <p:extLst>
      <p:ext uri="{BB962C8B-B14F-4D97-AF65-F5344CB8AC3E}">
        <p14:creationId xmlns:p14="http://schemas.microsoft.com/office/powerpoint/2010/main" val="277123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Notability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Create &amp; Find</a:t>
            </a:r>
          </a:p>
          <a:p>
            <a:pPr algn="ctr"/>
            <a:r>
              <a:rPr lang="en-IE" dirty="0"/>
              <a:t>Keep</a:t>
            </a:r>
          </a:p>
          <a:p>
            <a:pPr algn="ctr"/>
            <a:r>
              <a:rPr lang="en-IE" dirty="0"/>
              <a:t>Share </a:t>
            </a:r>
          </a:p>
        </p:txBody>
      </p:sp>
      <p:pic>
        <p:nvPicPr>
          <p:cNvPr id="2050" name="Picture 2" descr="C:\Users\Tin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14" y="17526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0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dirty="0"/>
              <a:t>Brainstorm ideas / online dictionary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/>
              <a:t>Textbook 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err="1"/>
              <a:t>Powerpoints</a:t>
            </a:r>
            <a:endParaRPr lang="en-IE" dirty="0"/>
          </a:p>
          <a:p>
            <a:pPr marL="457200" indent="-457200">
              <a:buFont typeface="+mj-lt"/>
              <a:buAutoNum type="arabicPeriod"/>
            </a:pPr>
            <a:r>
              <a:rPr lang="en-IE" dirty="0"/>
              <a:t>Teacher’s notes 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Worksheets				</a:t>
            </a:r>
            <a:endParaRPr lang="en-IE" dirty="0"/>
          </a:p>
          <a:p>
            <a:pPr marL="457200" indent="-457200">
              <a:buFont typeface="+mj-lt"/>
              <a:buAutoNum type="arabicPeriod"/>
            </a:pPr>
            <a:r>
              <a:rPr lang="en-IE" dirty="0"/>
              <a:t>Texts/articles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/>
              <a:t>Photos</a:t>
            </a:r>
          </a:p>
          <a:p>
            <a:pPr marL="0" indent="0">
              <a:buNone/>
            </a:pPr>
            <a:r>
              <a:rPr lang="en-IE" dirty="0" smtClean="0"/>
              <a:t>USE ALL ABOVE TO</a:t>
            </a:r>
            <a:endParaRPr lang="en-IE" dirty="0"/>
          </a:p>
          <a:p>
            <a:pPr marL="0" indent="0">
              <a:buNone/>
            </a:pPr>
            <a:r>
              <a:rPr lang="en-IE" dirty="0" smtClean="0"/>
              <a:t> …………..    Create </a:t>
            </a:r>
            <a:r>
              <a:rPr lang="en-IE" dirty="0"/>
              <a:t>documents within </a:t>
            </a:r>
            <a:r>
              <a:rPr lang="en-IE" dirty="0" smtClean="0"/>
              <a:t>Notability </a:t>
            </a:r>
            <a:endParaRPr lang="en-IE" dirty="0"/>
          </a:p>
          <a:p>
            <a:pPr marL="457200" indent="-457200">
              <a:buFont typeface="+mj-lt"/>
              <a:buAutoNum type="arabicPeriod"/>
            </a:pPr>
            <a:endParaRPr lang="en-IE" dirty="0"/>
          </a:p>
        </p:txBody>
      </p:sp>
      <p:pic>
        <p:nvPicPr>
          <p:cNvPr id="3074" name="Picture 2" descr="C:\Users\Tin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4320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Sample Document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/>
            <a:endParaRPr lang="en-IE" dirty="0"/>
          </a:p>
          <a:p>
            <a:pPr algn="ctr"/>
            <a:endParaRPr lang="en-IE" dirty="0"/>
          </a:p>
          <a:p>
            <a:pPr algn="ctr"/>
            <a:r>
              <a:rPr lang="en-IE" dirty="0"/>
              <a:t>Here’s one I made earlier!</a:t>
            </a:r>
          </a:p>
          <a:p>
            <a:pPr algn="ctr"/>
            <a:r>
              <a:rPr lang="en-IE" dirty="0"/>
              <a:t>Through this I will show you just some of the tools that Notability offers to create interesting, engaging and vibrant notes. </a:t>
            </a:r>
          </a:p>
          <a:p>
            <a:pPr algn="ctr"/>
            <a:r>
              <a:rPr lang="en-IE" dirty="0"/>
              <a:t>First I’ll show you a basic text box, various fonts and paper</a:t>
            </a:r>
            <a:r>
              <a:rPr lang="en-IE" dirty="0" smtClean="0"/>
              <a:t>. (Edit ,+ to create a subject ,top left)</a:t>
            </a:r>
          </a:p>
          <a:p>
            <a:pPr algn="ctr"/>
            <a:r>
              <a:rPr lang="en-IE" dirty="0" smtClean="0"/>
              <a:t>pencil on page tool top right to create note</a:t>
            </a:r>
          </a:p>
          <a:p>
            <a:pPr algn="ctr"/>
            <a:r>
              <a:rPr lang="en-IE" dirty="0"/>
              <a:t>So using some of these tools we can take and create notes </a:t>
            </a:r>
          </a:p>
          <a:p>
            <a:pPr algn="ctr"/>
            <a:endParaRPr lang="en-IE" dirty="0"/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66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/>
              <a:t>Just from this one example can you see the worth of using the app?</a:t>
            </a:r>
          </a:p>
          <a:p>
            <a:pPr algn="ctr"/>
            <a:r>
              <a:rPr lang="en-IE" dirty="0"/>
              <a:t>Could you see yourself using the app on Monday? Why? Why not?</a:t>
            </a:r>
          </a:p>
        </p:txBody>
      </p:sp>
    </p:spTree>
    <p:extLst>
      <p:ext uri="{BB962C8B-B14F-4D97-AF65-F5344CB8AC3E}">
        <p14:creationId xmlns:p14="http://schemas.microsoft.com/office/powerpoint/2010/main" val="229126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marL="0" indent="0" algn="ctr">
              <a:buNone/>
            </a:pPr>
            <a:endParaRPr lang="en-IE" dirty="0"/>
          </a:p>
          <a:p>
            <a:pPr algn="ctr"/>
            <a:r>
              <a:rPr lang="en-IE" dirty="0"/>
              <a:t>Audio clip creation is very easy!</a:t>
            </a:r>
          </a:p>
          <a:p>
            <a:pPr algn="ctr"/>
            <a:r>
              <a:rPr lang="en-IE" dirty="0"/>
              <a:t>Excellent tool for aural, oral and comprehension practice</a:t>
            </a:r>
            <a:r>
              <a:rPr lang="en-IE" dirty="0" smtClean="0"/>
              <a:t>.( Microphone icon)</a:t>
            </a:r>
            <a:endParaRPr lang="en-IE" dirty="0"/>
          </a:p>
          <a:p>
            <a:pPr algn="ctr"/>
            <a:r>
              <a:rPr lang="en-IE" dirty="0"/>
              <a:t>Master recordings can be made and shared</a:t>
            </a:r>
          </a:p>
          <a:p>
            <a:pPr algn="ctr"/>
            <a:r>
              <a:rPr lang="en-IE" dirty="0"/>
              <a:t>But I make my class do the work most of the time</a:t>
            </a:r>
          </a:p>
        </p:txBody>
      </p:sp>
    </p:spTree>
    <p:extLst>
      <p:ext uri="{BB962C8B-B14F-4D97-AF65-F5344CB8AC3E}">
        <p14:creationId xmlns:p14="http://schemas.microsoft.com/office/powerpoint/2010/main" val="304452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Create &amp; Find: Virtual Handwriting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IE" dirty="0"/>
          </a:p>
          <a:p>
            <a:pPr algn="ctr"/>
            <a:r>
              <a:rPr lang="en-IE" dirty="0" smtClean="0"/>
              <a:t> Pencil icon </a:t>
            </a:r>
            <a:endParaRPr lang="en-IE" dirty="0"/>
          </a:p>
          <a:p>
            <a:pPr algn="ctr"/>
            <a:r>
              <a:rPr lang="en-IE" dirty="0"/>
              <a:t>Cool way to personalize a note, adds variety to material.</a:t>
            </a:r>
          </a:p>
          <a:p>
            <a:pPr algn="ctr"/>
            <a:r>
              <a:rPr lang="en-IE" dirty="0"/>
              <a:t>Great for students who might take shorthand notes and complete rest at home</a:t>
            </a:r>
          </a:p>
          <a:p>
            <a:pPr algn="ctr"/>
            <a:r>
              <a:rPr lang="en-IE" dirty="0"/>
              <a:t>Surprisingly accurate</a:t>
            </a:r>
          </a:p>
        </p:txBody>
      </p:sp>
    </p:spTree>
    <p:extLst>
      <p:ext uri="{BB962C8B-B14F-4D97-AF65-F5344CB8AC3E}">
        <p14:creationId xmlns:p14="http://schemas.microsoft.com/office/powerpoint/2010/main" val="542153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898</TotalTime>
  <Words>1347</Words>
  <Application>Microsoft Office PowerPoint</Application>
  <PresentationFormat>On-screen Show (4:3)</PresentationFormat>
  <Paragraphs>190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Civic</vt:lpstr>
      <vt:lpstr>Welcome / Bienvenida/ Willkommen/Bienvenue</vt:lpstr>
      <vt:lpstr>Background </vt:lpstr>
      <vt:lpstr>Notability: Overview</vt:lpstr>
      <vt:lpstr>The Notability Process</vt:lpstr>
      <vt:lpstr>Create &amp; Find</vt:lpstr>
      <vt:lpstr>Create &amp; Find: Sample Document </vt:lpstr>
      <vt:lpstr>Create &amp; Find: Questions</vt:lpstr>
      <vt:lpstr>Create &amp; Find: Audio</vt:lpstr>
      <vt:lpstr>Create &amp; Find: Virtual Handwriting</vt:lpstr>
      <vt:lpstr>Create &amp; Find: Highlighting</vt:lpstr>
      <vt:lpstr>Create &amp; Find: Photos</vt:lpstr>
      <vt:lpstr>Create &amp; Find: Homework </vt:lpstr>
      <vt:lpstr>Create &amp; Find: Questions</vt:lpstr>
      <vt:lpstr>Keep</vt:lpstr>
      <vt:lpstr>Keep: Overview</vt:lpstr>
      <vt:lpstr>Keep: </vt:lpstr>
      <vt:lpstr>Keep: Importing</vt:lpstr>
      <vt:lpstr>Keep: Importing photos</vt:lpstr>
      <vt:lpstr>Annotation on Imported docs etc</vt:lpstr>
      <vt:lpstr>Keep: Moving stuff around</vt:lpstr>
      <vt:lpstr>Keep: Questions</vt:lpstr>
      <vt:lpstr>Share  </vt:lpstr>
      <vt:lpstr>Share: Methods</vt:lpstr>
      <vt:lpstr>Share: Notes</vt:lpstr>
      <vt:lpstr>Share: Audio</vt:lpstr>
      <vt:lpstr>Share: Tests</vt:lpstr>
      <vt:lpstr>Share: Questions</vt:lpstr>
      <vt:lpstr>Search </vt:lpstr>
      <vt:lpstr>Create &amp; Find, Keep and Share</vt:lpstr>
      <vt:lpstr>Create &amp; Find, Keep and Share</vt:lpstr>
      <vt:lpstr>Notability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Notability</dc:title>
  <dc:creator>Tina</dc:creator>
  <cp:lastModifiedBy>Tina</cp:lastModifiedBy>
  <cp:revision>34</cp:revision>
  <dcterms:created xsi:type="dcterms:W3CDTF">2016-03-06T13:08:34Z</dcterms:created>
  <dcterms:modified xsi:type="dcterms:W3CDTF">2016-03-13T17:18:44Z</dcterms:modified>
</cp:coreProperties>
</file>