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2CF4-CDED-4D81-A2A7-AB0143702429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75B-BC1E-463B-8BCC-D34848F24AAF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2CF4-CDED-4D81-A2A7-AB0143702429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75B-BC1E-463B-8BCC-D34848F24AA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2CF4-CDED-4D81-A2A7-AB0143702429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75B-BC1E-463B-8BCC-D34848F24AA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2CF4-CDED-4D81-A2A7-AB0143702429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75B-BC1E-463B-8BCC-D34848F24AAF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2CF4-CDED-4D81-A2A7-AB0143702429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75B-BC1E-463B-8BCC-D34848F24AA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2CF4-CDED-4D81-A2A7-AB0143702429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75B-BC1E-463B-8BCC-D34848F24AAF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2CF4-CDED-4D81-A2A7-AB0143702429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75B-BC1E-463B-8BCC-D34848F24AAF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2CF4-CDED-4D81-A2A7-AB0143702429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75B-BC1E-463B-8BCC-D34848F24AA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2CF4-CDED-4D81-A2A7-AB0143702429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75B-BC1E-463B-8BCC-D34848F24AA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5013176"/>
            <a:ext cx="4017085" cy="862282"/>
          </a:xfrm>
        </p:spPr>
        <p:txBody>
          <a:bodyPr anchor="ctr">
            <a:normAutofit/>
          </a:bodyPr>
          <a:lstStyle>
            <a:lvl1pPr marL="45720" indent="0">
              <a:buNone/>
              <a:defRPr sz="4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2CF4-CDED-4D81-A2A7-AB0143702429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75B-BC1E-463B-8BCC-D34848F24AAF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EB2CF4-CDED-4D81-A2A7-AB0143702429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37F75B-BC1E-463B-8BCC-D34848F24AAF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Mme Pac-Kenny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Les fruits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3485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une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framboise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rose</a:t>
            </a:r>
          </a:p>
          <a:p>
            <a:r>
              <a:rPr lang="en-IE" dirty="0" err="1" smtClean="0"/>
              <a:t>J’ai</a:t>
            </a:r>
            <a:r>
              <a:rPr lang="en-IE" dirty="0" smtClean="0"/>
              <a:t> des bosses</a:t>
            </a:r>
            <a:endParaRPr lang="en-IE" dirty="0"/>
          </a:p>
        </p:txBody>
      </p:sp>
      <p:pic>
        <p:nvPicPr>
          <p:cNvPr id="3074" name="Picture 2" descr="C:\Users\mitch\AppData\Local\Microsoft\Windows\Temporary Internet Files\Low\Content.IE5\895A8S5N\MC9004369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2938636" cy="29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6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un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melon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Je suis </a:t>
            </a:r>
            <a:r>
              <a:rPr lang="en-IE" dirty="0" smtClean="0"/>
              <a:t>jaune ou orange</a:t>
            </a:r>
            <a:endParaRPr lang="en-IE" dirty="0" smtClean="0"/>
          </a:p>
          <a:p>
            <a:r>
              <a:rPr lang="en-IE" dirty="0" smtClean="0"/>
              <a:t>J’ai des </a:t>
            </a:r>
            <a:r>
              <a:rPr lang="en-IE" dirty="0" smtClean="0"/>
              <a:t>p</a:t>
            </a:r>
            <a:r>
              <a:rPr lang="en-IE" dirty="0" smtClean="0"/>
              <a:t>é</a:t>
            </a:r>
            <a:r>
              <a:rPr lang="en-IE" dirty="0" smtClean="0"/>
              <a:t>pins</a:t>
            </a:r>
            <a:endParaRPr lang="en-IE" dirty="0" smtClean="0"/>
          </a:p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oval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4"/>
            <a:ext cx="4387725" cy="328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09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une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mûre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noire</a:t>
            </a:r>
          </a:p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des bosses</a:t>
            </a: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1081"/>
            <a:ext cx="3657600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2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une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myrtille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bleue</a:t>
            </a:r>
            <a:endParaRPr lang="en-IE" dirty="0" smtClean="0"/>
          </a:p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ronde</a:t>
            </a:r>
            <a:endParaRPr lang="en-IE" dirty="0"/>
          </a:p>
        </p:txBody>
      </p:sp>
      <p:pic>
        <p:nvPicPr>
          <p:cNvPr id="6146" name="Picture 2" descr="C:\Users\mitch\AppData\Local\Microsoft\Windows\Temporary Internet Files\Low\Content.IE5\2Q6HKSBH\MC90043690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298676" cy="32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50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une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orange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ronde</a:t>
            </a:r>
            <a:endParaRPr lang="en-IE" dirty="0" smtClean="0"/>
          </a:p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orange</a:t>
            </a:r>
          </a:p>
          <a:p>
            <a:r>
              <a:rPr lang="en-IE" dirty="0" smtClean="0"/>
              <a:t>Je suis </a:t>
            </a:r>
            <a:r>
              <a:rPr lang="en-IE" dirty="0" smtClean="0"/>
              <a:t>grosse</a:t>
            </a:r>
            <a:endParaRPr lang="en-I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4522697" cy="445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91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un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pamplemousse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jaune</a:t>
            </a:r>
            <a:endParaRPr lang="en-IE" dirty="0" smtClean="0"/>
          </a:p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gros</a:t>
            </a:r>
            <a:endParaRPr lang="en-IE" dirty="0" smtClean="0"/>
          </a:p>
          <a:p>
            <a:r>
              <a:rPr lang="en-IE" dirty="0" smtClean="0"/>
              <a:t>Je </a:t>
            </a:r>
            <a:r>
              <a:rPr lang="en-IE" dirty="0" err="1" smtClean="0"/>
              <a:t>peux</a:t>
            </a:r>
            <a:r>
              <a:rPr lang="en-IE" dirty="0" smtClean="0"/>
              <a:t> </a:t>
            </a:r>
            <a:r>
              <a:rPr lang="en-IE" dirty="0" err="1" smtClean="0"/>
              <a:t>être</a:t>
            </a:r>
            <a:r>
              <a:rPr lang="en-IE" dirty="0" smtClean="0"/>
              <a:t> rose !</a:t>
            </a:r>
            <a:endParaRPr lang="en-I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4403097" cy="330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33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une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pêche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rose et </a:t>
            </a:r>
            <a:r>
              <a:rPr lang="en-IE" dirty="0" err="1" smtClean="0"/>
              <a:t>jaune</a:t>
            </a:r>
            <a:endParaRPr lang="en-IE" dirty="0" smtClean="0"/>
          </a:p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ronde</a:t>
            </a:r>
            <a:endParaRPr lang="en-IE" dirty="0" smtClean="0"/>
          </a:p>
          <a:p>
            <a:r>
              <a:rPr lang="en-IE" dirty="0" err="1" smtClean="0"/>
              <a:t>J’ai</a:t>
            </a:r>
            <a:r>
              <a:rPr lang="en-IE" dirty="0" smtClean="0"/>
              <a:t> un </a:t>
            </a:r>
            <a:r>
              <a:rPr lang="en-IE" dirty="0" err="1" smtClean="0"/>
              <a:t>noyau</a:t>
            </a: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254552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2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une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poire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verte</a:t>
            </a:r>
            <a:r>
              <a:rPr lang="en-IE" dirty="0" smtClean="0"/>
              <a:t> </a:t>
            </a:r>
            <a:r>
              <a:rPr lang="en-IE" dirty="0" err="1" smtClean="0"/>
              <a:t>ou</a:t>
            </a:r>
            <a:r>
              <a:rPr lang="en-IE" dirty="0" smtClean="0"/>
              <a:t> </a:t>
            </a:r>
            <a:r>
              <a:rPr lang="en-IE" dirty="0" err="1" smtClean="0"/>
              <a:t>jaune</a:t>
            </a:r>
            <a:endParaRPr lang="en-IE" dirty="0" smtClean="0"/>
          </a:p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grande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une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pomme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ronde</a:t>
            </a:r>
            <a:endParaRPr lang="en-IE" dirty="0" smtClean="0"/>
          </a:p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verte</a:t>
            </a:r>
            <a:r>
              <a:rPr lang="en-IE" dirty="0" smtClean="0"/>
              <a:t>, </a:t>
            </a:r>
            <a:r>
              <a:rPr lang="en-IE" dirty="0" err="1" smtClean="0"/>
              <a:t>jaune</a:t>
            </a:r>
            <a:r>
              <a:rPr lang="en-IE" dirty="0" smtClean="0"/>
              <a:t> </a:t>
            </a:r>
            <a:r>
              <a:rPr lang="en-IE" dirty="0" err="1" smtClean="0"/>
              <a:t>ou</a:t>
            </a:r>
            <a:r>
              <a:rPr lang="en-IE" dirty="0" smtClean="0"/>
              <a:t> rouge</a:t>
            </a:r>
          </a:p>
          <a:p>
            <a:r>
              <a:rPr lang="en-IE" dirty="0" smtClean="0"/>
              <a:t>Je </a:t>
            </a:r>
            <a:r>
              <a:rPr lang="en-IE" dirty="0" err="1" smtClean="0"/>
              <a:t>m’appelle</a:t>
            </a:r>
            <a:r>
              <a:rPr lang="en-IE" dirty="0" smtClean="0"/>
              <a:t> Gala, Golden</a:t>
            </a:r>
            <a:endParaRPr lang="en-I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56" y="1124744"/>
            <a:ext cx="2192464" cy="327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39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une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prune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violette</a:t>
            </a:r>
            <a:endParaRPr lang="en-IE" dirty="0" smtClean="0"/>
          </a:p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petite</a:t>
            </a:r>
            <a:endParaRPr lang="en-I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5011291" cy="375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9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Quel</a:t>
            </a:r>
            <a:r>
              <a:rPr lang="en-IE" dirty="0" smtClean="0"/>
              <a:t> </a:t>
            </a:r>
            <a:r>
              <a:rPr lang="en-IE" dirty="0" err="1" smtClean="0"/>
              <a:t>est</a:t>
            </a:r>
            <a:r>
              <a:rPr lang="en-IE" dirty="0" smtClean="0"/>
              <a:t> le fruit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 smtClean="0"/>
              <a:t>Devine le fruit 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99315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un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raisin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petit</a:t>
            </a:r>
          </a:p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en </a:t>
            </a:r>
            <a:r>
              <a:rPr lang="en-IE" dirty="0" err="1" smtClean="0"/>
              <a:t>grappe</a:t>
            </a:r>
            <a:endParaRPr lang="en-IE" dirty="0" smtClean="0"/>
          </a:p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vert</a:t>
            </a:r>
            <a:r>
              <a:rPr lang="en-IE" dirty="0" smtClean="0"/>
              <a:t> </a:t>
            </a:r>
            <a:r>
              <a:rPr lang="en-IE" dirty="0" err="1" smtClean="0"/>
              <a:t>ou</a:t>
            </a:r>
            <a:r>
              <a:rPr lang="en-IE" dirty="0" smtClean="0"/>
              <a:t> rouge </a:t>
            </a:r>
            <a:endParaRPr lang="en-I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24" y="764704"/>
            <a:ext cx="2435672" cy="365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83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un…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1299350"/>
          </a:xfrm>
        </p:spPr>
        <p:txBody>
          <a:bodyPr>
            <a:noAutofit/>
          </a:bodyPr>
          <a:lstStyle/>
          <a:p>
            <a:r>
              <a:rPr lang="en-IE" sz="2400" dirty="0" smtClean="0"/>
              <a:t>Je </a:t>
            </a:r>
            <a:r>
              <a:rPr lang="en-IE" sz="2400" dirty="0" err="1" smtClean="0"/>
              <a:t>suis</a:t>
            </a:r>
            <a:r>
              <a:rPr lang="en-IE" sz="2400" dirty="0" smtClean="0"/>
              <a:t> orange</a:t>
            </a:r>
          </a:p>
          <a:p>
            <a:r>
              <a:rPr lang="en-IE" sz="2400" dirty="0" smtClean="0"/>
              <a:t>Je </a:t>
            </a:r>
            <a:r>
              <a:rPr lang="en-IE" sz="2400" dirty="0" err="1" smtClean="0"/>
              <a:t>suis</a:t>
            </a:r>
            <a:r>
              <a:rPr lang="en-IE" sz="2400" dirty="0" smtClean="0"/>
              <a:t> petit</a:t>
            </a:r>
          </a:p>
          <a:p>
            <a:r>
              <a:rPr lang="en-IE" sz="2400" dirty="0" smtClean="0"/>
              <a:t>J’ai </a:t>
            </a:r>
            <a:r>
              <a:rPr lang="en-IE" sz="2400" dirty="0" smtClean="0"/>
              <a:t>un noyau</a:t>
            </a:r>
            <a:endParaRPr lang="en-IE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665014"/>
            <a:ext cx="4016375" cy="302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2040" y="522920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err="1" smtClean="0"/>
              <a:t>abricot</a:t>
            </a:r>
            <a:endParaRPr lang="en-IE" sz="4800" b="1" dirty="0"/>
          </a:p>
        </p:txBody>
      </p:sp>
    </p:spTree>
    <p:extLst>
      <p:ext uri="{BB962C8B-B14F-4D97-AF65-F5344CB8AC3E}">
        <p14:creationId xmlns:p14="http://schemas.microsoft.com/office/powerpoint/2010/main" val="240715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un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4797152"/>
            <a:ext cx="4017085" cy="82909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IE" sz="4400" dirty="0" err="1" smtClean="0"/>
              <a:t>ananas</a:t>
            </a:r>
            <a:endParaRPr lang="en-IE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Je </a:t>
            </a:r>
            <a:r>
              <a:rPr lang="en-IE" sz="2400" dirty="0" err="1" smtClean="0"/>
              <a:t>suis</a:t>
            </a:r>
            <a:r>
              <a:rPr lang="en-IE" sz="2400" dirty="0" smtClean="0"/>
              <a:t> </a:t>
            </a:r>
            <a:r>
              <a:rPr lang="en-IE" sz="2400" dirty="0" err="1" smtClean="0"/>
              <a:t>jaune</a:t>
            </a:r>
            <a:r>
              <a:rPr lang="en-IE" sz="2400" dirty="0" smtClean="0"/>
              <a:t> </a:t>
            </a:r>
          </a:p>
          <a:p>
            <a:r>
              <a:rPr lang="en-IE" sz="2400" dirty="0" err="1" smtClean="0"/>
              <a:t>J’ai</a:t>
            </a:r>
            <a:r>
              <a:rPr lang="en-IE" sz="2400" dirty="0" smtClean="0"/>
              <a:t> des </a:t>
            </a:r>
            <a:r>
              <a:rPr lang="en-IE" sz="2400" dirty="0" err="1" smtClean="0"/>
              <a:t>feuilles</a:t>
            </a:r>
            <a:r>
              <a:rPr lang="en-IE" sz="2400" dirty="0" smtClean="0"/>
              <a:t> </a:t>
            </a:r>
            <a:r>
              <a:rPr lang="en-IE" sz="2400" dirty="0" err="1" smtClean="0"/>
              <a:t>vertes</a:t>
            </a:r>
            <a:r>
              <a:rPr lang="en-IE" sz="2400" dirty="0" smtClean="0"/>
              <a:t> </a:t>
            </a:r>
            <a:r>
              <a:rPr lang="en-IE" sz="2400" dirty="0" err="1" smtClean="0"/>
              <a:t>sur</a:t>
            </a:r>
            <a:r>
              <a:rPr lang="en-IE" sz="2400" dirty="0" smtClean="0"/>
              <a:t> la tête</a:t>
            </a:r>
          </a:p>
          <a:p>
            <a:r>
              <a:rPr lang="en-IE" sz="2400" dirty="0" smtClean="0"/>
              <a:t>Je </a:t>
            </a:r>
            <a:r>
              <a:rPr lang="en-IE" sz="2400" dirty="0" err="1" smtClean="0"/>
              <a:t>suis</a:t>
            </a:r>
            <a:r>
              <a:rPr lang="en-IE" sz="2400" dirty="0" smtClean="0"/>
              <a:t> grand</a:t>
            </a:r>
            <a:endParaRPr lang="en-IE" sz="2400" dirty="0"/>
          </a:p>
        </p:txBody>
      </p:sp>
      <p:pic>
        <p:nvPicPr>
          <p:cNvPr id="2050" name="Picture 2" descr="C:\Users\mitch\AppData\Local\Microsoft\Windows\Temporary Internet Files\Low\Content.IE5\895A8S5N\MC90043690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2866628" cy="2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47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une</a:t>
            </a:r>
            <a:r>
              <a:rPr lang="en-IE" dirty="0" smtClean="0"/>
              <a:t>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4869160"/>
            <a:ext cx="4017085" cy="75709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IE" sz="4400" dirty="0" err="1" smtClean="0"/>
              <a:t>banane</a:t>
            </a:r>
            <a:endParaRPr lang="en-IE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sz="2400" dirty="0" smtClean="0"/>
              <a:t>Je </a:t>
            </a:r>
            <a:r>
              <a:rPr lang="en-IE" sz="2400" dirty="0" err="1" smtClean="0"/>
              <a:t>suis</a:t>
            </a:r>
            <a:r>
              <a:rPr lang="en-IE" sz="2400" dirty="0" smtClean="0"/>
              <a:t> longue</a:t>
            </a:r>
          </a:p>
          <a:p>
            <a:r>
              <a:rPr lang="en-IE" sz="2400" dirty="0" smtClean="0"/>
              <a:t>Je </a:t>
            </a:r>
            <a:r>
              <a:rPr lang="en-IE" sz="2400" dirty="0" err="1" smtClean="0"/>
              <a:t>suis</a:t>
            </a:r>
            <a:r>
              <a:rPr lang="en-IE" sz="2400" dirty="0" smtClean="0"/>
              <a:t> </a:t>
            </a:r>
            <a:r>
              <a:rPr lang="en-IE" sz="2400" dirty="0" err="1" smtClean="0"/>
              <a:t>jaune</a:t>
            </a:r>
            <a:endParaRPr lang="en-IE" sz="2400" dirty="0" smtClean="0"/>
          </a:p>
          <a:p>
            <a:endParaRPr lang="en-IE" dirty="0"/>
          </a:p>
        </p:txBody>
      </p:sp>
      <p:pic>
        <p:nvPicPr>
          <p:cNvPr id="3074" name="Picture 2" descr="C:\Users\mitch\AppData\Local\Microsoft\Windows\Temporary Internet Files\Low\Content.IE5\6JJI0VN0\MC9004417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6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un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4869160"/>
            <a:ext cx="4017085" cy="75709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IE" sz="4400" dirty="0" smtClean="0"/>
              <a:t>cassis</a:t>
            </a:r>
            <a:endParaRPr lang="en-IE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sz="2400" dirty="0" smtClean="0"/>
              <a:t>Je </a:t>
            </a:r>
            <a:r>
              <a:rPr lang="en-IE" sz="2400" dirty="0" err="1" smtClean="0"/>
              <a:t>suis</a:t>
            </a:r>
            <a:r>
              <a:rPr lang="en-IE" sz="2400" dirty="0" smtClean="0"/>
              <a:t> noir</a:t>
            </a:r>
          </a:p>
          <a:p>
            <a:r>
              <a:rPr lang="en-IE" sz="2400" dirty="0" smtClean="0"/>
              <a:t>Je </a:t>
            </a:r>
            <a:r>
              <a:rPr lang="en-IE" sz="2400" dirty="0" err="1" smtClean="0"/>
              <a:t>suis</a:t>
            </a:r>
            <a:r>
              <a:rPr lang="en-IE" sz="2400" dirty="0" smtClean="0"/>
              <a:t> petit</a:t>
            </a:r>
          </a:p>
          <a:p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2376264" cy="379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63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une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400" dirty="0" smtClean="0"/>
              <a:t>cerise</a:t>
            </a:r>
            <a:endParaRPr lang="en-IE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Je </a:t>
            </a:r>
            <a:r>
              <a:rPr lang="en-IE" sz="2400" dirty="0" err="1" smtClean="0"/>
              <a:t>suis</a:t>
            </a:r>
            <a:r>
              <a:rPr lang="en-IE" sz="2400" dirty="0" smtClean="0"/>
              <a:t> rouge</a:t>
            </a:r>
          </a:p>
          <a:p>
            <a:r>
              <a:rPr lang="en-IE" sz="2400" dirty="0" smtClean="0"/>
              <a:t>Je </a:t>
            </a:r>
            <a:r>
              <a:rPr lang="en-IE" sz="2400" dirty="0" err="1" smtClean="0"/>
              <a:t>suis</a:t>
            </a:r>
            <a:r>
              <a:rPr lang="en-IE" sz="2400" dirty="0" smtClean="0"/>
              <a:t> </a:t>
            </a:r>
            <a:r>
              <a:rPr lang="en-IE" sz="2400" dirty="0" err="1" smtClean="0"/>
              <a:t>ronde</a:t>
            </a:r>
            <a:endParaRPr lang="en-IE" sz="2400" dirty="0" smtClean="0"/>
          </a:p>
          <a:p>
            <a:r>
              <a:rPr lang="en-IE" sz="2400" dirty="0" smtClean="0"/>
              <a:t>Je </a:t>
            </a:r>
            <a:r>
              <a:rPr lang="en-IE" sz="2400" dirty="0" err="1" smtClean="0"/>
              <a:t>suis</a:t>
            </a:r>
            <a:r>
              <a:rPr lang="en-IE" sz="2400" dirty="0" smtClean="0"/>
              <a:t> petite</a:t>
            </a:r>
            <a:endParaRPr lang="en-I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52" y="1484784"/>
            <a:ext cx="4203056" cy="278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3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un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citron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jaune</a:t>
            </a:r>
            <a:endParaRPr lang="en-IE" dirty="0" smtClean="0"/>
          </a:p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amer</a:t>
            </a:r>
            <a:endParaRPr lang="en-IE" dirty="0" smtClean="0"/>
          </a:p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petit</a:t>
            </a:r>
          </a:p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oval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375035" cy="4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60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</a:t>
            </a:r>
            <a:r>
              <a:rPr lang="en-IE" dirty="0" err="1" smtClean="0"/>
              <a:t>une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fraise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rouge</a:t>
            </a:r>
          </a:p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le fruit de Wexford !</a:t>
            </a:r>
          </a:p>
          <a:p>
            <a:r>
              <a:rPr lang="en-IE" dirty="0" smtClean="0"/>
              <a:t>Je </a:t>
            </a:r>
            <a:r>
              <a:rPr lang="en-IE" dirty="0" err="1" smtClean="0"/>
              <a:t>suis</a:t>
            </a:r>
            <a:r>
              <a:rPr lang="en-IE" dirty="0" smtClean="0"/>
              <a:t> petite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2679127" cy="357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7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</TotalTime>
  <Words>259</Words>
  <Application>Microsoft Macintosh PowerPoint</Application>
  <PresentationFormat>On-screen Show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Les fruits</vt:lpstr>
      <vt:lpstr>Quel est le fruit ?</vt:lpstr>
      <vt:lpstr>Je suis un…</vt:lpstr>
      <vt:lpstr>Je suis un</vt:lpstr>
      <vt:lpstr>Je suis une…</vt:lpstr>
      <vt:lpstr>Je suis un</vt:lpstr>
      <vt:lpstr>Je suis une</vt:lpstr>
      <vt:lpstr>Je suis un</vt:lpstr>
      <vt:lpstr>Je suis une</vt:lpstr>
      <vt:lpstr>Je suis une </vt:lpstr>
      <vt:lpstr>Je suis un</vt:lpstr>
      <vt:lpstr>Je suis une</vt:lpstr>
      <vt:lpstr>Je suis une</vt:lpstr>
      <vt:lpstr>Je suis une</vt:lpstr>
      <vt:lpstr>Je suis un</vt:lpstr>
      <vt:lpstr>Je suis une</vt:lpstr>
      <vt:lpstr>Je suis une</vt:lpstr>
      <vt:lpstr>Je suis une </vt:lpstr>
      <vt:lpstr>Je suis une</vt:lpstr>
      <vt:lpstr>Je suis un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fruits</dc:title>
  <dc:creator>michael kenny</dc:creator>
  <cp:lastModifiedBy>michael kenny</cp:lastModifiedBy>
  <cp:revision>9</cp:revision>
  <dcterms:created xsi:type="dcterms:W3CDTF">2012-05-13T19:09:30Z</dcterms:created>
  <dcterms:modified xsi:type="dcterms:W3CDTF">2016-02-04T20:37:40Z</dcterms:modified>
</cp:coreProperties>
</file>