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6" r:id="rId24"/>
    <p:sldId id="277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C179AB-C0BC-47A1-81C5-74A4710A06CF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5E1EDC-EA32-4DC7-8CCD-513CEDD22287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179AB-C0BC-47A1-81C5-74A4710A06CF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E1EDC-EA32-4DC7-8CCD-513CEDD2228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5C179AB-C0BC-47A1-81C5-74A4710A06CF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5E1EDC-EA32-4DC7-8CCD-513CEDD2228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179AB-C0BC-47A1-81C5-74A4710A06CF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E1EDC-EA32-4DC7-8CCD-513CEDD2228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C179AB-C0BC-47A1-81C5-74A4710A06CF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D5E1EDC-EA32-4DC7-8CCD-513CEDD22287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179AB-C0BC-47A1-81C5-74A4710A06CF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E1EDC-EA32-4DC7-8CCD-513CEDD2228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179AB-C0BC-47A1-81C5-74A4710A06CF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E1EDC-EA32-4DC7-8CCD-513CEDD2228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179AB-C0BC-47A1-81C5-74A4710A06CF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E1EDC-EA32-4DC7-8CCD-513CEDD2228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C179AB-C0BC-47A1-81C5-74A4710A06CF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E1EDC-EA32-4DC7-8CCD-513CEDD2228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179AB-C0BC-47A1-81C5-74A4710A06CF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E1EDC-EA32-4DC7-8CCD-513CEDD2228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179AB-C0BC-47A1-81C5-74A4710A06CF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E1EDC-EA32-4DC7-8CCD-513CEDD22287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5C179AB-C0BC-47A1-81C5-74A4710A06CF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D5E1EDC-EA32-4DC7-8CCD-513CEDD22287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IE" dirty="0" smtClean="0"/>
              <a:t>Les desserts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err="1" smtClean="0"/>
              <a:t>Miam</a:t>
            </a:r>
            <a:r>
              <a:rPr lang="en-IE" dirty="0" smtClean="0"/>
              <a:t> </a:t>
            </a:r>
            <a:r>
              <a:rPr lang="en-IE" dirty="0" err="1" smtClean="0"/>
              <a:t>miam</a:t>
            </a:r>
            <a:r>
              <a:rPr lang="en-IE" dirty="0" smtClean="0"/>
              <a:t>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181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crêpe 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49" y="1609725"/>
            <a:ext cx="3641902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26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Les profiteroles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248573" cy="441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1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/>
          <a:lstStyle/>
          <a:p>
            <a:r>
              <a:rPr lang="en-IE" dirty="0" smtClean="0"/>
              <a:t>Les sorbets</a:t>
            </a:r>
            <a:endParaRPr lang="en-I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47625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26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L’île flottante</a:t>
            </a:r>
            <a:endParaRPr lang="fr-F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1912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12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 meringue</a:t>
            </a:r>
            <a:endParaRPr lang="en-IE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54864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13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Fromage</a:t>
            </a:r>
            <a:r>
              <a:rPr lang="en-IE" dirty="0" smtClean="0"/>
              <a:t> </a:t>
            </a:r>
            <a:r>
              <a:rPr lang="en-IE" dirty="0" err="1" smtClean="0"/>
              <a:t>ou</a:t>
            </a:r>
            <a:r>
              <a:rPr lang="en-IE" dirty="0" smtClean="0"/>
              <a:t> dessert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5220072" y="1412776"/>
            <a:ext cx="2232248" cy="3312368"/>
          </a:xfrm>
          <a:prstGeom prst="wedgeRoundRectCallout">
            <a:avLst>
              <a:gd name="adj1" fmla="val 44188"/>
              <a:gd name="adj2" fmla="val 782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Moi, je préfère le fromage !</a:t>
            </a:r>
          </a:p>
          <a:p>
            <a:pPr algn="ctr"/>
            <a:endParaRPr lang="en-IE" dirty="0"/>
          </a:p>
        </p:txBody>
      </p:sp>
      <p:sp>
        <p:nvSpPr>
          <p:cNvPr id="5" name="Rectangular Callout 4"/>
          <p:cNvSpPr/>
          <p:nvPr/>
        </p:nvSpPr>
        <p:spPr>
          <a:xfrm>
            <a:off x="2123728" y="4082177"/>
            <a:ext cx="2808312" cy="2088232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Moi, je préfère un dessert !</a:t>
            </a:r>
          </a:p>
          <a:p>
            <a:pPr algn="ctr"/>
            <a:endParaRPr lang="en-IE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31540" y="1760375"/>
            <a:ext cx="3384376" cy="2088232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Qu’est-ce que tu préfères ?</a:t>
            </a:r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523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Devine le dessert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971712"/>
          </a:xfrm>
        </p:spPr>
        <p:txBody>
          <a:bodyPr/>
          <a:lstStyle/>
          <a:p>
            <a:r>
              <a:rPr lang="en-IE" dirty="0" smtClean="0"/>
              <a:t>Il </a:t>
            </a:r>
            <a:r>
              <a:rPr lang="en-IE" dirty="0" err="1" smtClean="0"/>
              <a:t>faut</a:t>
            </a: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Du </a:t>
            </a:r>
            <a:r>
              <a:rPr lang="en-IE" dirty="0" err="1" smtClean="0"/>
              <a:t>lait</a:t>
            </a:r>
            <a:endParaRPr lang="en-IE" dirty="0" smtClean="0"/>
          </a:p>
          <a:p>
            <a:r>
              <a:rPr lang="en-IE" dirty="0" smtClean="0"/>
              <a:t>Des </a:t>
            </a:r>
            <a:r>
              <a:rPr lang="fr-FR" dirty="0" smtClean="0"/>
              <a:t>œufs</a:t>
            </a:r>
          </a:p>
          <a:p>
            <a:r>
              <a:rPr lang="fr-FR" dirty="0" smtClean="0"/>
              <a:t>Du caramel</a:t>
            </a:r>
          </a:p>
          <a:p>
            <a:r>
              <a:rPr lang="fr-FR" dirty="0" smtClean="0"/>
              <a:t>Du sucre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Je </a:t>
            </a:r>
            <a:r>
              <a:rPr lang="en-IE" sz="4800" dirty="0" err="1" smtClean="0"/>
              <a:t>suis</a:t>
            </a:r>
            <a:r>
              <a:rPr lang="en-IE" sz="4800" dirty="0" smtClean="0"/>
              <a:t> </a:t>
            </a:r>
            <a:r>
              <a:rPr lang="en-IE" sz="4800" dirty="0" err="1"/>
              <a:t>une</a:t>
            </a:r>
            <a:r>
              <a:rPr lang="en-IE" sz="4800" dirty="0"/>
              <a:t> </a:t>
            </a:r>
            <a:r>
              <a:rPr lang="fr-FR" sz="4800" dirty="0"/>
              <a:t>île</a:t>
            </a:r>
            <a:r>
              <a:rPr lang="en-IE" sz="4800" dirty="0"/>
              <a:t> </a:t>
            </a:r>
            <a:r>
              <a:rPr lang="en-IE" sz="4800" dirty="0" err="1" smtClean="0"/>
              <a:t>flottante</a:t>
            </a:r>
            <a:r>
              <a:rPr lang="en-IE" sz="4800" dirty="0" smtClean="0"/>
              <a:t>. 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321051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043720"/>
          </a:xfrm>
        </p:spPr>
        <p:txBody>
          <a:bodyPr/>
          <a:lstStyle/>
          <a:p>
            <a:r>
              <a:rPr lang="en-IE" dirty="0" smtClean="0"/>
              <a:t>Il </a:t>
            </a:r>
            <a:r>
              <a:rPr lang="en-IE" dirty="0" err="1" smtClean="0"/>
              <a:t>faut</a:t>
            </a: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Du </a:t>
            </a:r>
            <a:r>
              <a:rPr lang="en-IE" dirty="0" err="1"/>
              <a:t>l</a:t>
            </a:r>
            <a:r>
              <a:rPr lang="en-IE" dirty="0" err="1" smtClean="0"/>
              <a:t>ait</a:t>
            </a:r>
            <a:endParaRPr lang="en-IE" dirty="0" smtClean="0"/>
          </a:p>
          <a:p>
            <a:r>
              <a:rPr lang="en-IE" dirty="0" smtClean="0"/>
              <a:t>Des fruits</a:t>
            </a:r>
          </a:p>
          <a:p>
            <a:r>
              <a:rPr lang="en-IE" dirty="0" smtClean="0"/>
              <a:t>Des </a:t>
            </a:r>
            <a:r>
              <a:rPr lang="fr-FR" dirty="0" err="1" smtClean="0"/>
              <a:t>oeufs</a:t>
            </a:r>
            <a:endParaRPr lang="fr-FR" dirty="0" smtClean="0"/>
          </a:p>
          <a:p>
            <a:r>
              <a:rPr lang="en-IE" dirty="0" smtClean="0"/>
              <a:t>Du </a:t>
            </a:r>
            <a:r>
              <a:rPr lang="en-IE" dirty="0" err="1" smtClean="0"/>
              <a:t>sucre</a:t>
            </a:r>
            <a:endParaRPr lang="fr-FR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15719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Je </a:t>
            </a:r>
            <a:r>
              <a:rPr lang="en-IE" sz="4800" dirty="0" err="1" smtClean="0"/>
              <a:t>suis</a:t>
            </a:r>
            <a:r>
              <a:rPr lang="en-IE" sz="4800" dirty="0" smtClean="0"/>
              <a:t> </a:t>
            </a:r>
            <a:r>
              <a:rPr lang="en-IE" sz="4800" dirty="0" err="1" smtClean="0"/>
              <a:t>une</a:t>
            </a:r>
            <a:r>
              <a:rPr lang="en-IE" sz="4800" dirty="0" smtClean="0"/>
              <a:t> glace. 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139420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971712"/>
          </a:xfrm>
        </p:spPr>
        <p:txBody>
          <a:bodyPr/>
          <a:lstStyle/>
          <a:p>
            <a:r>
              <a:rPr lang="en-IE" dirty="0"/>
              <a:t>Il </a:t>
            </a:r>
            <a:r>
              <a:rPr lang="en-IE" dirty="0" err="1" smtClean="0"/>
              <a:t>faut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Des fruits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Je </a:t>
            </a:r>
            <a:r>
              <a:rPr lang="en-IE" sz="4800" dirty="0" err="1" smtClean="0"/>
              <a:t>suis</a:t>
            </a:r>
            <a:r>
              <a:rPr lang="en-IE" sz="4800" dirty="0" smtClean="0"/>
              <a:t> un fruit. 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107827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547776"/>
          </a:xfrm>
        </p:spPr>
        <p:txBody>
          <a:bodyPr/>
          <a:lstStyle/>
          <a:p>
            <a:r>
              <a:rPr lang="en-IE" dirty="0" smtClean="0"/>
              <a:t>Il </a:t>
            </a:r>
            <a:r>
              <a:rPr lang="en-IE" dirty="0" err="1" smtClean="0"/>
              <a:t>faut</a:t>
            </a:r>
            <a:endParaRPr lang="en-IE" dirty="0" smtClean="0"/>
          </a:p>
          <a:p>
            <a:endParaRPr lang="en-IE" dirty="0"/>
          </a:p>
          <a:p>
            <a:r>
              <a:rPr lang="en-IE" dirty="0" smtClean="0"/>
              <a:t>Du </a:t>
            </a:r>
            <a:r>
              <a:rPr lang="en-IE" dirty="0" err="1" smtClean="0"/>
              <a:t>sucre</a:t>
            </a:r>
            <a:endParaRPr lang="en-IE" dirty="0" smtClean="0"/>
          </a:p>
          <a:p>
            <a:r>
              <a:rPr lang="en-IE" dirty="0" smtClean="0"/>
              <a:t>Du </a:t>
            </a:r>
            <a:r>
              <a:rPr lang="en-IE" dirty="0" err="1" smtClean="0"/>
              <a:t>blanc</a:t>
            </a:r>
            <a:r>
              <a:rPr lang="en-IE" dirty="0" smtClean="0"/>
              <a:t> d’</a:t>
            </a:r>
            <a:r>
              <a:rPr lang="fr-FR" dirty="0" smtClean="0"/>
              <a:t>œuf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4492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Je </a:t>
            </a:r>
            <a:r>
              <a:rPr lang="en-IE" sz="4800" dirty="0" err="1" smtClean="0"/>
              <a:t>suis</a:t>
            </a:r>
            <a:r>
              <a:rPr lang="en-IE" sz="4800" dirty="0" smtClean="0"/>
              <a:t> </a:t>
            </a:r>
            <a:r>
              <a:rPr lang="en-IE" sz="4800" dirty="0" err="1" smtClean="0"/>
              <a:t>une</a:t>
            </a:r>
            <a:r>
              <a:rPr lang="en-IE" sz="4800" dirty="0" smtClean="0"/>
              <a:t> meringue. 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151928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Une</a:t>
            </a:r>
            <a:r>
              <a:rPr lang="en-IE" dirty="0" smtClean="0"/>
              <a:t> glace </a:t>
            </a:r>
            <a:endParaRPr lang="en-I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29" y="1609725"/>
            <a:ext cx="3684542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59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683680"/>
          </a:xfrm>
        </p:spPr>
        <p:txBody>
          <a:bodyPr/>
          <a:lstStyle/>
          <a:p>
            <a:r>
              <a:rPr lang="en-IE" dirty="0" smtClean="0"/>
              <a:t>Il </a:t>
            </a:r>
            <a:r>
              <a:rPr lang="en-IE" dirty="0" err="1" smtClean="0"/>
              <a:t>faut</a:t>
            </a:r>
            <a:r>
              <a:rPr lang="en-IE" dirty="0" smtClean="0"/>
              <a:t> </a:t>
            </a:r>
          </a:p>
          <a:p>
            <a:endParaRPr lang="en-IE" dirty="0"/>
          </a:p>
          <a:p>
            <a:r>
              <a:rPr lang="fr-FR" dirty="0" smtClean="0"/>
              <a:t>Des pommes</a:t>
            </a:r>
          </a:p>
          <a:p>
            <a:r>
              <a:rPr lang="fr-FR" dirty="0" smtClean="0"/>
              <a:t>De la pâte</a:t>
            </a:r>
          </a:p>
          <a:p>
            <a:r>
              <a:rPr lang="fr-FR" dirty="0" smtClean="0"/>
              <a:t>Du sucre</a:t>
            </a:r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Je </a:t>
            </a:r>
            <a:r>
              <a:rPr lang="en-IE" sz="4800" dirty="0" err="1" smtClean="0"/>
              <a:t>suis</a:t>
            </a:r>
            <a:r>
              <a:rPr lang="en-IE" sz="4800" dirty="0" smtClean="0"/>
              <a:t> </a:t>
            </a:r>
            <a:r>
              <a:rPr lang="en-IE" sz="4800" dirty="0" err="1" smtClean="0"/>
              <a:t>une</a:t>
            </a:r>
            <a:r>
              <a:rPr lang="en-IE" sz="4800" dirty="0" smtClean="0"/>
              <a:t> </a:t>
            </a:r>
            <a:r>
              <a:rPr lang="en-IE" sz="4800" dirty="0" err="1" smtClean="0"/>
              <a:t>tarte</a:t>
            </a:r>
            <a:r>
              <a:rPr lang="en-IE" sz="4800" dirty="0" smtClean="0"/>
              <a:t> aux pommes. 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31420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323640"/>
          </a:xfrm>
        </p:spPr>
        <p:txBody>
          <a:bodyPr/>
          <a:lstStyle/>
          <a:p>
            <a:r>
              <a:rPr lang="en-IE" dirty="0" smtClean="0"/>
              <a:t>Il </a:t>
            </a:r>
            <a:r>
              <a:rPr lang="en-IE" dirty="0" err="1" smtClean="0"/>
              <a:t>faut</a:t>
            </a:r>
            <a:r>
              <a:rPr lang="en-IE" dirty="0" smtClean="0"/>
              <a:t> </a:t>
            </a:r>
          </a:p>
          <a:p>
            <a:endParaRPr lang="en-IE" dirty="0"/>
          </a:p>
          <a:p>
            <a:r>
              <a:rPr lang="en-IE" dirty="0" smtClean="0"/>
              <a:t>Du </a:t>
            </a:r>
            <a:r>
              <a:rPr lang="en-IE" dirty="0" err="1" smtClean="0"/>
              <a:t>lait</a:t>
            </a:r>
            <a:endParaRPr lang="en-IE" dirty="0" smtClean="0"/>
          </a:p>
          <a:p>
            <a:r>
              <a:rPr lang="en-IE" dirty="0" smtClean="0"/>
              <a:t>Des </a:t>
            </a:r>
            <a:r>
              <a:rPr lang="en-IE" dirty="0" err="1" smtClean="0"/>
              <a:t>jaunes</a:t>
            </a:r>
            <a:r>
              <a:rPr lang="en-IE" dirty="0" smtClean="0"/>
              <a:t> </a:t>
            </a:r>
            <a:r>
              <a:rPr lang="fr-FR" dirty="0" smtClean="0"/>
              <a:t>d’</a:t>
            </a:r>
            <a:r>
              <a:rPr lang="fr-FR" dirty="0" err="1" smtClean="0"/>
              <a:t>oeufs</a:t>
            </a:r>
            <a:endParaRPr lang="fr-FR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Je suis une crème </a:t>
            </a:r>
            <a:r>
              <a:rPr lang="fr-FR" sz="4800" dirty="0" err="1" smtClean="0"/>
              <a:t>brulee</a:t>
            </a:r>
            <a:r>
              <a:rPr lang="fr-FR" sz="4800" dirty="0" smtClean="0"/>
              <a:t>.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82278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619784"/>
          </a:xfrm>
        </p:spPr>
        <p:txBody>
          <a:bodyPr/>
          <a:lstStyle/>
          <a:p>
            <a:r>
              <a:rPr lang="fr-FR" dirty="0" smtClean="0"/>
              <a:t>Il faut</a:t>
            </a:r>
          </a:p>
          <a:p>
            <a:endParaRPr lang="fr-FR" dirty="0" smtClean="0"/>
          </a:p>
          <a:p>
            <a:r>
              <a:rPr lang="fr-FR" dirty="0" smtClean="0"/>
              <a:t>De la farine</a:t>
            </a:r>
          </a:p>
          <a:p>
            <a:r>
              <a:rPr lang="fr-FR" dirty="0" smtClean="0"/>
              <a:t>Du sucre</a:t>
            </a:r>
          </a:p>
          <a:p>
            <a:r>
              <a:rPr lang="fr-FR" dirty="0" smtClean="0"/>
              <a:t>De la levure</a:t>
            </a:r>
          </a:p>
          <a:p>
            <a:r>
              <a:rPr lang="fr-FR" dirty="0" smtClean="0"/>
              <a:t>Des œufs</a:t>
            </a:r>
          </a:p>
          <a:p>
            <a:r>
              <a:rPr lang="fr-FR" dirty="0" smtClean="0"/>
              <a:t>Peut-être du chocolat !</a:t>
            </a:r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Je </a:t>
            </a:r>
            <a:r>
              <a:rPr lang="en-IE" sz="4800" dirty="0" err="1" smtClean="0"/>
              <a:t>suis</a:t>
            </a:r>
            <a:r>
              <a:rPr lang="en-IE" sz="4800" dirty="0" smtClean="0"/>
              <a:t> un </a:t>
            </a:r>
            <a:r>
              <a:rPr lang="fr-FR" sz="4800" dirty="0" smtClean="0"/>
              <a:t>gâteau</a:t>
            </a:r>
            <a:r>
              <a:rPr lang="en-IE" sz="4800" dirty="0" smtClean="0"/>
              <a:t>. 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317076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251632"/>
          </a:xfrm>
        </p:spPr>
        <p:txBody>
          <a:bodyPr/>
          <a:lstStyle/>
          <a:p>
            <a:r>
              <a:rPr lang="en-IE" dirty="0" smtClean="0"/>
              <a:t>Il </a:t>
            </a:r>
            <a:r>
              <a:rPr lang="en-IE" dirty="0" err="1" smtClean="0"/>
              <a:t>faut</a:t>
            </a:r>
            <a:endParaRPr lang="en-IE" dirty="0" smtClean="0"/>
          </a:p>
          <a:p>
            <a:endParaRPr lang="en-IE" dirty="0"/>
          </a:p>
          <a:p>
            <a:r>
              <a:rPr lang="en-IE" dirty="0" smtClean="0"/>
              <a:t>De </a:t>
            </a:r>
            <a:r>
              <a:rPr lang="en-IE" dirty="0" err="1" smtClean="0"/>
              <a:t>l’eau</a:t>
            </a:r>
            <a:endParaRPr lang="en-IE" dirty="0" smtClean="0"/>
          </a:p>
          <a:p>
            <a:r>
              <a:rPr lang="en-IE" dirty="0" smtClean="0"/>
              <a:t>Des fruits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Je </a:t>
            </a:r>
            <a:r>
              <a:rPr lang="en-IE" sz="4800" dirty="0" err="1" smtClean="0"/>
              <a:t>suis</a:t>
            </a:r>
            <a:r>
              <a:rPr lang="en-IE" sz="4800" dirty="0" smtClean="0"/>
              <a:t> </a:t>
            </a:r>
            <a:r>
              <a:rPr lang="en-IE" sz="4800" smtClean="0"/>
              <a:t>un sorbet. 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27418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683680"/>
          </a:xfrm>
        </p:spPr>
        <p:txBody>
          <a:bodyPr/>
          <a:lstStyle/>
          <a:p>
            <a:r>
              <a:rPr lang="en-IE" dirty="0" smtClean="0"/>
              <a:t>Il </a:t>
            </a:r>
            <a:r>
              <a:rPr lang="en-IE" dirty="0" err="1" smtClean="0"/>
              <a:t>faut</a:t>
            </a:r>
            <a:endParaRPr lang="en-IE" dirty="0" smtClean="0"/>
          </a:p>
          <a:p>
            <a:endParaRPr lang="en-IE" dirty="0"/>
          </a:p>
          <a:p>
            <a:r>
              <a:rPr lang="en-IE" dirty="0" smtClean="0"/>
              <a:t>Du caramel</a:t>
            </a:r>
          </a:p>
          <a:p>
            <a:r>
              <a:rPr lang="en-IE" dirty="0" smtClean="0"/>
              <a:t>Des </a:t>
            </a:r>
            <a:r>
              <a:rPr lang="fr-FR" dirty="0" err="1" smtClean="0"/>
              <a:t>oeufs</a:t>
            </a:r>
            <a:endParaRPr lang="fr-FR" dirty="0" smtClean="0"/>
          </a:p>
          <a:p>
            <a:r>
              <a:rPr lang="en-IE" dirty="0" smtClean="0"/>
              <a:t>Du </a:t>
            </a:r>
            <a:r>
              <a:rPr lang="en-IE" dirty="0" err="1" smtClean="0"/>
              <a:t>lait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4492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Je </a:t>
            </a:r>
            <a:r>
              <a:rPr lang="en-IE" sz="4800" dirty="0" err="1" smtClean="0"/>
              <a:t>suis</a:t>
            </a:r>
            <a:r>
              <a:rPr lang="en-IE" sz="4800" dirty="0" smtClean="0"/>
              <a:t> </a:t>
            </a:r>
            <a:r>
              <a:rPr lang="en-IE" sz="4800" dirty="0" err="1" smtClean="0"/>
              <a:t>une</a:t>
            </a:r>
            <a:r>
              <a:rPr lang="en-IE" sz="4800" dirty="0" smtClean="0"/>
              <a:t> crème caramel. 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365674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/>
          <a:lstStyle/>
          <a:p>
            <a:r>
              <a:rPr lang="en-IE" dirty="0" smtClean="0"/>
              <a:t>Il </a:t>
            </a:r>
            <a:r>
              <a:rPr lang="en-IE" dirty="0" err="1" smtClean="0"/>
              <a:t>faut</a:t>
            </a:r>
            <a:endParaRPr lang="en-IE" dirty="0" smtClean="0"/>
          </a:p>
          <a:p>
            <a:endParaRPr lang="en-IE" dirty="0"/>
          </a:p>
          <a:p>
            <a:r>
              <a:rPr lang="en-IE" dirty="0" smtClean="0"/>
              <a:t>Du </a:t>
            </a:r>
            <a:r>
              <a:rPr lang="en-IE" dirty="0" err="1" smtClean="0"/>
              <a:t>chocolat</a:t>
            </a:r>
            <a:endParaRPr lang="en-IE" dirty="0" smtClean="0"/>
          </a:p>
          <a:p>
            <a:r>
              <a:rPr lang="en-IE" dirty="0" smtClean="0"/>
              <a:t>Des </a:t>
            </a:r>
            <a:r>
              <a:rPr lang="en-IE" dirty="0" err="1" smtClean="0"/>
              <a:t>oeufs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Je </a:t>
            </a:r>
            <a:r>
              <a:rPr lang="en-IE" sz="4800" dirty="0" err="1" smtClean="0"/>
              <a:t>suis</a:t>
            </a:r>
            <a:r>
              <a:rPr lang="en-IE" sz="4800" dirty="0" smtClean="0"/>
              <a:t> </a:t>
            </a:r>
            <a:r>
              <a:rPr lang="en-IE" sz="4800" dirty="0" err="1" smtClean="0"/>
              <a:t>une</a:t>
            </a:r>
            <a:r>
              <a:rPr lang="en-IE" sz="4800" dirty="0" smtClean="0"/>
              <a:t> mousse au </a:t>
            </a:r>
            <a:r>
              <a:rPr lang="en-IE" sz="4800" dirty="0" err="1" smtClean="0"/>
              <a:t>chocolat</a:t>
            </a:r>
            <a:r>
              <a:rPr lang="en-IE" sz="4800" dirty="0" smtClean="0"/>
              <a:t>. 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303869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683680"/>
          </a:xfrm>
        </p:spPr>
        <p:txBody>
          <a:bodyPr/>
          <a:lstStyle/>
          <a:p>
            <a:r>
              <a:rPr lang="en-IE" dirty="0" smtClean="0"/>
              <a:t>Il </a:t>
            </a:r>
            <a:r>
              <a:rPr lang="en-IE" dirty="0" err="1" smtClean="0"/>
              <a:t>faut</a:t>
            </a:r>
            <a:endParaRPr lang="en-IE" dirty="0" smtClean="0"/>
          </a:p>
          <a:p>
            <a:endParaRPr lang="en-IE" dirty="0"/>
          </a:p>
          <a:p>
            <a:r>
              <a:rPr lang="en-IE" dirty="0" smtClean="0"/>
              <a:t>Des pommes</a:t>
            </a:r>
          </a:p>
          <a:p>
            <a:r>
              <a:rPr lang="en-IE" dirty="0" smtClean="0"/>
              <a:t>Du </a:t>
            </a:r>
            <a:r>
              <a:rPr lang="en-IE" dirty="0" err="1" smtClean="0"/>
              <a:t>beurre</a:t>
            </a:r>
            <a:endParaRPr lang="en-IE" dirty="0" smtClean="0"/>
          </a:p>
          <a:p>
            <a:r>
              <a:rPr lang="en-IE" dirty="0" smtClean="0"/>
              <a:t>De la </a:t>
            </a:r>
            <a:r>
              <a:rPr lang="en-IE" dirty="0" err="1" smtClean="0"/>
              <a:t>pâte</a:t>
            </a: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Je </a:t>
            </a:r>
            <a:r>
              <a:rPr lang="en-IE" sz="4800" dirty="0" err="1" smtClean="0"/>
              <a:t>suis</a:t>
            </a:r>
            <a:r>
              <a:rPr lang="en-IE" sz="4800" dirty="0" smtClean="0"/>
              <a:t> </a:t>
            </a:r>
            <a:r>
              <a:rPr lang="en-IE" sz="4800" dirty="0" err="1" smtClean="0"/>
              <a:t>une</a:t>
            </a:r>
            <a:r>
              <a:rPr lang="en-IE" sz="4800" dirty="0" smtClean="0"/>
              <a:t> </a:t>
            </a:r>
            <a:r>
              <a:rPr lang="en-IE" sz="4800" dirty="0" err="1" smtClean="0"/>
              <a:t>tarte</a:t>
            </a:r>
            <a:r>
              <a:rPr lang="en-IE" sz="4800" dirty="0" smtClean="0"/>
              <a:t> </a:t>
            </a:r>
            <a:r>
              <a:rPr lang="en-IE" sz="4800" dirty="0" err="1" smtClean="0"/>
              <a:t>tatin</a:t>
            </a:r>
            <a:r>
              <a:rPr lang="en-IE" sz="4800" dirty="0" smtClean="0"/>
              <a:t>. 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68238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043720"/>
          </a:xfrm>
        </p:spPr>
        <p:txBody>
          <a:bodyPr/>
          <a:lstStyle/>
          <a:p>
            <a:r>
              <a:rPr lang="en-IE" dirty="0" smtClean="0"/>
              <a:t>Il </a:t>
            </a:r>
            <a:r>
              <a:rPr lang="en-IE" dirty="0" err="1" smtClean="0"/>
              <a:t>faut</a:t>
            </a:r>
            <a:endParaRPr lang="en-IE" dirty="0" smtClean="0"/>
          </a:p>
          <a:p>
            <a:endParaRPr lang="en-IE" dirty="0"/>
          </a:p>
          <a:p>
            <a:r>
              <a:rPr lang="en-IE" dirty="0" smtClean="0"/>
              <a:t>De la </a:t>
            </a:r>
            <a:r>
              <a:rPr lang="en-IE" dirty="0" err="1" smtClean="0"/>
              <a:t>farine</a:t>
            </a:r>
            <a:endParaRPr lang="en-IE" dirty="0" smtClean="0"/>
          </a:p>
          <a:p>
            <a:r>
              <a:rPr lang="en-IE" dirty="0" smtClean="0"/>
              <a:t>Du </a:t>
            </a:r>
            <a:r>
              <a:rPr lang="en-IE" dirty="0" err="1" smtClean="0"/>
              <a:t>lait</a:t>
            </a:r>
            <a:endParaRPr lang="en-IE" dirty="0" smtClean="0"/>
          </a:p>
          <a:p>
            <a:r>
              <a:rPr lang="en-IE" dirty="0" smtClean="0"/>
              <a:t>Des </a:t>
            </a:r>
            <a:r>
              <a:rPr lang="fr-FR" dirty="0" smtClean="0"/>
              <a:t>œufs</a:t>
            </a:r>
          </a:p>
          <a:p>
            <a:r>
              <a:rPr lang="fr-FR" dirty="0" smtClean="0"/>
              <a:t>Une pincée de sel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Je </a:t>
            </a:r>
            <a:r>
              <a:rPr lang="en-IE" sz="4800" dirty="0" err="1" smtClean="0"/>
              <a:t>suis</a:t>
            </a:r>
            <a:r>
              <a:rPr lang="en-IE" sz="4800" dirty="0" smtClean="0"/>
              <a:t> </a:t>
            </a:r>
            <a:r>
              <a:rPr lang="en-IE" sz="4800" dirty="0" err="1" smtClean="0"/>
              <a:t>une</a:t>
            </a:r>
            <a:r>
              <a:rPr lang="en-IE" sz="4800" dirty="0" smtClean="0"/>
              <a:t> crêpe. 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175387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475768"/>
          </a:xfrm>
        </p:spPr>
        <p:txBody>
          <a:bodyPr/>
          <a:lstStyle/>
          <a:p>
            <a:r>
              <a:rPr lang="en-IE" dirty="0" smtClean="0"/>
              <a:t>Il </a:t>
            </a:r>
            <a:r>
              <a:rPr lang="en-IE" dirty="0" err="1" smtClean="0"/>
              <a:t>faut</a:t>
            </a:r>
            <a:r>
              <a:rPr lang="en-IE" dirty="0" smtClean="0"/>
              <a:t> </a:t>
            </a:r>
          </a:p>
          <a:p>
            <a:endParaRPr lang="en-IE" dirty="0"/>
          </a:p>
          <a:p>
            <a:r>
              <a:rPr lang="en-IE" dirty="0" smtClean="0"/>
              <a:t>De la </a:t>
            </a:r>
            <a:r>
              <a:rPr lang="en-IE" dirty="0" err="1" smtClean="0"/>
              <a:t>farine</a:t>
            </a:r>
            <a:endParaRPr lang="en-IE" dirty="0" smtClean="0"/>
          </a:p>
          <a:p>
            <a:r>
              <a:rPr lang="en-IE" dirty="0" smtClean="0"/>
              <a:t>Du </a:t>
            </a:r>
            <a:r>
              <a:rPr lang="en-IE" dirty="0" err="1" smtClean="0"/>
              <a:t>beurre</a:t>
            </a:r>
            <a:endParaRPr lang="en-IE" dirty="0" smtClean="0"/>
          </a:p>
          <a:p>
            <a:r>
              <a:rPr lang="en-IE" dirty="0" smtClean="0"/>
              <a:t>Du </a:t>
            </a:r>
            <a:r>
              <a:rPr lang="en-IE" dirty="0" err="1" smtClean="0"/>
              <a:t>lait</a:t>
            </a:r>
            <a:endParaRPr lang="en-IE" dirty="0" smtClean="0"/>
          </a:p>
          <a:p>
            <a:r>
              <a:rPr lang="en-IE" dirty="0" smtClean="0"/>
              <a:t>De la glace</a:t>
            </a:r>
          </a:p>
          <a:p>
            <a:r>
              <a:rPr lang="en-IE" dirty="0" smtClean="0"/>
              <a:t>Du </a:t>
            </a:r>
            <a:r>
              <a:rPr lang="en-IE" dirty="0" err="1" smtClean="0"/>
              <a:t>chocolat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Je </a:t>
            </a:r>
            <a:r>
              <a:rPr lang="en-IE" sz="4800" dirty="0" err="1" smtClean="0"/>
              <a:t>suis</a:t>
            </a:r>
            <a:r>
              <a:rPr lang="en-IE" sz="4800" dirty="0" smtClean="0"/>
              <a:t> </a:t>
            </a:r>
            <a:r>
              <a:rPr lang="en-IE" sz="4800" dirty="0" err="1" smtClean="0"/>
              <a:t>une</a:t>
            </a:r>
            <a:r>
              <a:rPr lang="en-IE" sz="4800" dirty="0" smtClean="0"/>
              <a:t> profiterole. 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323481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Un fruit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11" y="1609725"/>
            <a:ext cx="3634978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74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Une</a:t>
            </a:r>
            <a:r>
              <a:rPr lang="en-IE" dirty="0" smtClean="0"/>
              <a:t> mousse au </a:t>
            </a:r>
            <a:r>
              <a:rPr lang="en-IE" dirty="0" err="1" smtClean="0"/>
              <a:t>chocolat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135982" cy="292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50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 </a:t>
            </a:r>
            <a:r>
              <a:rPr lang="en-IE" dirty="0" err="1" smtClean="0"/>
              <a:t>tarte</a:t>
            </a:r>
            <a:r>
              <a:rPr lang="en-IE" dirty="0" smtClean="0"/>
              <a:t> aux pommes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187787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 </a:t>
            </a:r>
            <a:r>
              <a:rPr lang="en-IE" dirty="0" err="1" smtClean="0"/>
              <a:t>tarte</a:t>
            </a:r>
            <a:r>
              <a:rPr lang="en-IE" dirty="0" smtClean="0"/>
              <a:t> </a:t>
            </a:r>
            <a:r>
              <a:rPr lang="en-IE" dirty="0" err="1" smtClean="0"/>
              <a:t>tatin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762124"/>
            <a:ext cx="3736412" cy="440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6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gâteau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2601059" cy="388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9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 crème caramel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400800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55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 crème </a:t>
            </a:r>
            <a:r>
              <a:rPr lang="en-IE" dirty="0" err="1"/>
              <a:t>brûlée</a:t>
            </a:r>
            <a:endParaRPr lang="en-IE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47" y="1609725"/>
            <a:ext cx="4749705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34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</TotalTime>
  <Words>260</Words>
  <Application>Microsoft Macintosh PowerPoint</Application>
  <PresentationFormat>On-screen Show (4:3)</PresentationFormat>
  <Paragraphs>103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Les desserts</vt:lpstr>
      <vt:lpstr>Une glace </vt:lpstr>
      <vt:lpstr>Un fruit</vt:lpstr>
      <vt:lpstr>Une mousse au chocolat</vt:lpstr>
      <vt:lpstr>La tarte aux pommes</vt:lpstr>
      <vt:lpstr>La tarte tatin</vt:lpstr>
      <vt:lpstr>Le gâteau</vt:lpstr>
      <vt:lpstr>La crème caramel</vt:lpstr>
      <vt:lpstr>La crème brûlée</vt:lpstr>
      <vt:lpstr>Une crêpe </vt:lpstr>
      <vt:lpstr>Les profiteroles</vt:lpstr>
      <vt:lpstr>Les sorbets</vt:lpstr>
      <vt:lpstr>L’île flottante</vt:lpstr>
      <vt:lpstr>La meringue</vt:lpstr>
      <vt:lpstr>Fromage ou dessert ?</vt:lpstr>
      <vt:lpstr>Devine le dessert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desserts</dc:title>
  <dc:creator>michael kenny</dc:creator>
  <cp:lastModifiedBy>michael kenny</cp:lastModifiedBy>
  <cp:revision>12</cp:revision>
  <dcterms:created xsi:type="dcterms:W3CDTF">2012-05-16T18:03:39Z</dcterms:created>
  <dcterms:modified xsi:type="dcterms:W3CDTF">2016-02-04T20:51:22Z</dcterms:modified>
</cp:coreProperties>
</file>