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40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001F-92B0-4F89-B043-C324AAC11395}" type="datetimeFigureOut">
              <a:rPr lang="en-IE" smtClean="0"/>
              <a:t>04/02/16</a:t>
            </a:fld>
            <a:endParaRPr lang="en-I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30154-0E18-465F-96B9-3ACBE2DD8EF4}" type="slidenum">
              <a:rPr lang="en-IE" smtClean="0"/>
              <a:t>‹#›</a:t>
            </a:fld>
            <a:endParaRPr lang="en-I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001F-92B0-4F89-B043-C324AAC11395}" type="datetimeFigureOut">
              <a:rPr lang="en-IE" smtClean="0"/>
              <a:t>04/02/16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30154-0E18-465F-96B9-3ACBE2DD8EF4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001F-92B0-4F89-B043-C324AAC11395}" type="datetimeFigureOut">
              <a:rPr lang="en-IE" smtClean="0"/>
              <a:t>04/02/16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30154-0E18-465F-96B9-3ACBE2DD8EF4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001F-92B0-4F89-B043-C324AAC11395}" type="datetimeFigureOut">
              <a:rPr lang="en-IE" smtClean="0"/>
              <a:t>04/02/16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30154-0E18-465F-96B9-3ACBE2DD8EF4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001F-92B0-4F89-B043-C324AAC11395}" type="datetimeFigureOut">
              <a:rPr lang="en-IE" smtClean="0"/>
              <a:t>04/02/16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30154-0E18-465F-96B9-3ACBE2DD8EF4}" type="slidenum">
              <a:rPr lang="en-IE" smtClean="0"/>
              <a:t>‹#›</a:t>
            </a:fld>
            <a:endParaRPr lang="en-I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001F-92B0-4F89-B043-C324AAC11395}" type="datetimeFigureOut">
              <a:rPr lang="en-IE" smtClean="0"/>
              <a:t>04/02/16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30154-0E18-465F-96B9-3ACBE2DD8EF4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001F-92B0-4F89-B043-C324AAC11395}" type="datetimeFigureOut">
              <a:rPr lang="en-IE" smtClean="0"/>
              <a:t>04/02/16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30154-0E18-465F-96B9-3ACBE2DD8EF4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001F-92B0-4F89-B043-C324AAC11395}" type="datetimeFigureOut">
              <a:rPr lang="en-IE" smtClean="0"/>
              <a:t>04/02/16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30154-0E18-465F-96B9-3ACBE2DD8EF4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001F-92B0-4F89-B043-C324AAC11395}" type="datetimeFigureOut">
              <a:rPr lang="en-IE" smtClean="0"/>
              <a:t>04/02/16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30154-0E18-465F-96B9-3ACBE2DD8EF4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001F-92B0-4F89-B043-C324AAC11395}" type="datetimeFigureOut">
              <a:rPr lang="en-IE" smtClean="0"/>
              <a:t>04/02/16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30154-0E18-465F-96B9-3ACBE2DD8EF4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001F-92B0-4F89-B043-C324AAC11395}" type="datetimeFigureOut">
              <a:rPr lang="en-IE" smtClean="0"/>
              <a:t>04/02/16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DD30154-0E18-465F-96B9-3ACBE2DD8EF4}" type="slidenum">
              <a:rPr lang="en-IE" smtClean="0"/>
              <a:t>‹#›</a:t>
            </a:fld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5B9001F-92B0-4F89-B043-C324AAC11395}" type="datetimeFigureOut">
              <a:rPr lang="en-IE" smtClean="0"/>
              <a:t>04/02/16</a:t>
            </a:fld>
            <a:endParaRPr lang="en-I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D30154-0E18-465F-96B9-3ACBE2DD8EF4}" type="slidenum">
              <a:rPr lang="en-IE" smtClean="0"/>
              <a:t>‹#›</a:t>
            </a:fld>
            <a:endParaRPr lang="en-IE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Le </a:t>
            </a:r>
            <a:r>
              <a:rPr lang="en-IE" dirty="0" err="1" smtClean="0"/>
              <a:t>poisson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A table !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2052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Le </a:t>
            </a:r>
            <a:r>
              <a:rPr lang="en-IE" dirty="0" err="1" smtClean="0"/>
              <a:t>saumon</a:t>
            </a:r>
            <a:endParaRPr lang="en-I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129" y="1935163"/>
            <a:ext cx="2929742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136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La </a:t>
            </a:r>
            <a:r>
              <a:rPr lang="en-IE" dirty="0" err="1" smtClean="0"/>
              <a:t>truite</a:t>
            </a:r>
            <a:endParaRPr lang="en-I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286" y="1935163"/>
            <a:ext cx="5839428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758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Le </a:t>
            </a:r>
            <a:r>
              <a:rPr lang="en-IE" dirty="0" err="1" smtClean="0"/>
              <a:t>crabe</a:t>
            </a:r>
            <a:endParaRPr lang="en-I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48880"/>
            <a:ext cx="4636389" cy="306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02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Les </a:t>
            </a:r>
            <a:r>
              <a:rPr lang="en-IE" dirty="0" err="1" smtClean="0"/>
              <a:t>crevettes</a:t>
            </a:r>
            <a:r>
              <a:rPr lang="en-IE" dirty="0" smtClean="0"/>
              <a:t> (f)</a:t>
            </a:r>
            <a:endParaRPr lang="en-I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779" y="1935163"/>
            <a:ext cx="5916442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299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Les </a:t>
            </a:r>
            <a:r>
              <a:rPr lang="en-IE" dirty="0" err="1" smtClean="0"/>
              <a:t>moules</a:t>
            </a:r>
            <a:endParaRPr lang="en-I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709" y="1935163"/>
            <a:ext cx="5852582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736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Les fruits de </a:t>
            </a:r>
            <a:r>
              <a:rPr lang="en-IE" dirty="0" err="1" smtClean="0"/>
              <a:t>mer</a:t>
            </a:r>
            <a:r>
              <a:rPr lang="en-IE" dirty="0" smtClean="0"/>
              <a:t> (m)</a:t>
            </a:r>
            <a:endParaRPr lang="en-IE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20888"/>
            <a:ext cx="4745492" cy="31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829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Le thon</a:t>
            </a:r>
            <a:endParaRPr lang="en-I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3685951" cy="3887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70312"/>
            <a:ext cx="5292080" cy="396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662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Les sardines</a:t>
            </a:r>
            <a:endParaRPr lang="en-IE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368" y="1935163"/>
            <a:ext cx="5811264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032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</TotalTime>
  <Words>29</Words>
  <Application>Microsoft Macintosh PowerPoint</Application>
  <PresentationFormat>On-screen Show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Le poisson</vt:lpstr>
      <vt:lpstr>Le saumon</vt:lpstr>
      <vt:lpstr>La truite</vt:lpstr>
      <vt:lpstr>Le crabe</vt:lpstr>
      <vt:lpstr>Les crevettes (f)</vt:lpstr>
      <vt:lpstr>Les moules</vt:lpstr>
      <vt:lpstr>Les fruits de mer (m)</vt:lpstr>
      <vt:lpstr>Le thon</vt:lpstr>
      <vt:lpstr>Les sardines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poisson</dc:title>
  <dc:creator>michael kenny</dc:creator>
  <cp:lastModifiedBy>michael kenny</cp:lastModifiedBy>
  <cp:revision>2</cp:revision>
  <dcterms:created xsi:type="dcterms:W3CDTF">2012-05-16T21:22:55Z</dcterms:created>
  <dcterms:modified xsi:type="dcterms:W3CDTF">2016-02-04T20:56:08Z</dcterms:modified>
</cp:coreProperties>
</file>