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69" r:id="rId14"/>
    <p:sldId id="268" r:id="rId15"/>
    <p:sldId id="271" r:id="rId16"/>
    <p:sldId id="270" r:id="rId17"/>
    <p:sldId id="273" r:id="rId18"/>
    <p:sldId id="272" r:id="rId19"/>
    <p:sldId id="274" r:id="rId20"/>
    <p:sldId id="275" r:id="rId21"/>
    <p:sldId id="277" r:id="rId22"/>
    <p:sldId id="276" r:id="rId23"/>
    <p:sldId id="279" r:id="rId24"/>
    <p:sldId id="278" r:id="rId25"/>
    <p:sldId id="281" r:id="rId26"/>
    <p:sldId id="280" r:id="rId27"/>
    <p:sldId id="282" r:id="rId28"/>
    <p:sldId id="283" r:id="rId29"/>
    <p:sldId id="285" r:id="rId30"/>
    <p:sldId id="284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3" autoAdjust="0"/>
    <p:restoredTop sz="94709" autoAdjust="0"/>
  </p:normalViewPr>
  <p:slideViewPr>
    <p:cSldViewPr>
      <p:cViewPr varScale="1">
        <p:scale>
          <a:sx n="74" d="100"/>
          <a:sy n="74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3E4D-E95C-441C-BE57-AD2A0AF7C008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C008-52D7-43E0-802D-03CAE5F304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Expliquer</a:t>
            </a:r>
            <a:r>
              <a:rPr lang="en-GB" dirty="0" smtClean="0"/>
              <a:t> le n et le f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C008-52D7-43E0-802D-03CAE5F30421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40FB9F-1E0B-4731-9FA1-1E003DF60307}" type="datetimeFigureOut">
              <a:rPr lang="en-GB" smtClean="0"/>
              <a:t>30/09/2012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AC5B26-EE5B-4EC5-8D0F-CE74B37F4A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8.wmf"/><Relationship Id="rId5" Type="http://schemas.openxmlformats.org/officeDocument/2006/relationships/image" Target="../media/image12.wmf"/><Relationship Id="rId10" Type="http://schemas.openxmlformats.org/officeDocument/2006/relationships/image" Target="../media/image10.jpeg"/><Relationship Id="rId4" Type="http://schemas.openxmlformats.org/officeDocument/2006/relationships/image" Target="../media/image16.jpeg"/><Relationship Id="rId9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8.wmf"/><Relationship Id="rId5" Type="http://schemas.openxmlformats.org/officeDocument/2006/relationships/image" Target="../media/image12.wmf"/><Relationship Id="rId10" Type="http://schemas.openxmlformats.org/officeDocument/2006/relationships/image" Target="../media/image10.jpeg"/><Relationship Id="rId4" Type="http://schemas.openxmlformats.org/officeDocument/2006/relationships/image" Target="../media/image16.jpeg"/><Relationship Id="rId9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8.wmf"/><Relationship Id="rId5" Type="http://schemas.openxmlformats.org/officeDocument/2006/relationships/image" Target="../media/image12.wmf"/><Relationship Id="rId10" Type="http://schemas.openxmlformats.org/officeDocument/2006/relationships/image" Target="../media/image10.jpeg"/><Relationship Id="rId4" Type="http://schemas.openxmlformats.org/officeDocument/2006/relationships/image" Target="../media/image16.jpeg"/><Relationship Id="rId9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98Xf9d-Ntw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salle</a:t>
            </a:r>
            <a:r>
              <a:rPr lang="en-GB" dirty="0" smtClean="0"/>
              <a:t> de </a:t>
            </a:r>
            <a:r>
              <a:rPr lang="en-GB" dirty="0" err="1" smtClean="0"/>
              <a:t>classe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Mme Pac-Kenny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chaise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5125" name="Picture 5" descr="C:\Documents and Settings\Michael\Local Settings\Temporary Internet Files\Content.IE5\UZ422JR4\MC9003579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3562237" cy="377988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259632" y="3789040"/>
            <a:ext cx="41044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table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6146" name="Picture 2" descr="C:\Documents and Settings\Michael\Local Settings\Temporary Internet Files\Content.IE5\SZ33W46X\MC9000885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4527194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tableau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7171" name="Picture 3" descr="C:\Documents and Settings\Michael\Local Settings\Temporary Internet Files\Content.IE5\SZ33W46X\MP9003164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5213176" cy="349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ordinateur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8195" name="Picture 3" descr="C:\Documents and Settings\Michael\Local Settings\Temporary Internet Files\Content.IE5\5A9A01MT\MP9004308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3221209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baffle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9218" name="Picture 2" descr="C:\Documents and Settings\Michael\Local Settings\Temporary Internet Files\Content.IE5\UZ422JR4\MC9002810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758" y="2385588"/>
            <a:ext cx="4057817" cy="385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apprendre</a:t>
            </a:r>
            <a:r>
              <a:rPr lang="en-GB" dirty="0" smtClean="0"/>
              <a:t> à </a:t>
            </a:r>
            <a:r>
              <a:rPr lang="en-GB" dirty="0" err="1" smtClean="0"/>
              <a:t>décrire</a:t>
            </a:r>
            <a:r>
              <a:rPr lang="en-GB" dirty="0" smtClean="0"/>
              <a:t> la </a:t>
            </a:r>
            <a:r>
              <a:rPr lang="en-GB" dirty="0" err="1" smtClean="0"/>
              <a:t>salle</a:t>
            </a:r>
            <a:r>
              <a:rPr lang="en-GB" dirty="0" smtClean="0"/>
              <a:t> de </a:t>
            </a:r>
            <a:r>
              <a:rPr lang="en-GB" dirty="0" err="1" smtClean="0"/>
              <a:t>classe</a:t>
            </a:r>
            <a:r>
              <a:rPr lang="en-GB" dirty="0" smtClean="0"/>
              <a:t> en </a:t>
            </a:r>
            <a:r>
              <a:rPr lang="en-GB" dirty="0" err="1" smtClean="0"/>
              <a:t>français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Dessinez</a:t>
            </a:r>
            <a:r>
              <a:rPr lang="en-GB" dirty="0" smtClean="0"/>
              <a:t> </a:t>
            </a:r>
            <a:r>
              <a:rPr lang="en-GB" dirty="0" err="1" smtClean="0"/>
              <a:t>votre</a:t>
            </a:r>
            <a:r>
              <a:rPr lang="en-GB" dirty="0" smtClean="0"/>
              <a:t> </a:t>
            </a:r>
            <a:r>
              <a:rPr lang="en-GB" dirty="0" err="1" smtClean="0"/>
              <a:t>classe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votre</a:t>
            </a:r>
            <a:r>
              <a:rPr lang="en-GB" dirty="0" smtClean="0"/>
              <a:t> cahier de </a:t>
            </a:r>
            <a:r>
              <a:rPr lang="en-GB" dirty="0" err="1" smtClean="0"/>
              <a:t>vocabulaire</a:t>
            </a:r>
            <a:endParaRPr lang="en-GB" dirty="0" smtClean="0"/>
          </a:p>
          <a:p>
            <a:r>
              <a:rPr lang="en-GB" dirty="0" err="1" smtClean="0"/>
              <a:t>Maintenant</a:t>
            </a:r>
            <a:r>
              <a:rPr lang="en-GB" dirty="0" smtClean="0"/>
              <a:t>, </a:t>
            </a:r>
            <a:r>
              <a:rPr lang="en-GB" dirty="0" err="1" smtClean="0"/>
              <a:t>prenez</a:t>
            </a:r>
            <a:r>
              <a:rPr lang="en-GB" dirty="0" smtClean="0"/>
              <a:t> </a:t>
            </a:r>
            <a:r>
              <a:rPr lang="en-GB" dirty="0" err="1" smtClean="0"/>
              <a:t>votre</a:t>
            </a:r>
            <a:r>
              <a:rPr lang="en-GB" dirty="0" smtClean="0"/>
              <a:t> </a:t>
            </a:r>
            <a:r>
              <a:rPr lang="en-GB" dirty="0" err="1" smtClean="0"/>
              <a:t>dictionaire</a:t>
            </a:r>
            <a:endParaRPr lang="en-GB" dirty="0" smtClean="0"/>
          </a:p>
          <a:p>
            <a:r>
              <a:rPr lang="en-GB" dirty="0" smtClean="0"/>
              <a:t>Cherchez la </a:t>
            </a:r>
            <a:r>
              <a:rPr lang="en-GB" dirty="0" err="1" smtClean="0"/>
              <a:t>partie</a:t>
            </a:r>
            <a:r>
              <a:rPr lang="en-GB" dirty="0" smtClean="0"/>
              <a:t> </a:t>
            </a:r>
            <a:r>
              <a:rPr lang="en-GB" dirty="0" err="1" smtClean="0"/>
              <a:t>où</a:t>
            </a:r>
            <a:r>
              <a:rPr lang="en-GB" dirty="0" smtClean="0"/>
              <a:t> les </a:t>
            </a:r>
            <a:r>
              <a:rPr lang="en-GB" dirty="0" err="1" smtClean="0"/>
              <a:t>mots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en </a:t>
            </a:r>
            <a:r>
              <a:rPr lang="en-GB" dirty="0" err="1" smtClean="0"/>
              <a:t>anglais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Cherchez le mot qui correspond à la photo </a:t>
            </a:r>
            <a:r>
              <a:rPr lang="en-GB" dirty="0" err="1" smtClean="0"/>
              <a:t>suivante</a:t>
            </a:r>
            <a:endParaRPr lang="en-GB" dirty="0" smtClean="0"/>
          </a:p>
          <a:p>
            <a:r>
              <a:rPr lang="en-GB" dirty="0" err="1" smtClean="0"/>
              <a:t>Ecrivez</a:t>
            </a:r>
            <a:r>
              <a:rPr lang="en-GB" dirty="0" smtClean="0"/>
              <a:t> le mot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votre</a:t>
            </a:r>
            <a:r>
              <a:rPr lang="en-GB" dirty="0" smtClean="0"/>
              <a:t> cahier de </a:t>
            </a:r>
            <a:r>
              <a:rPr lang="en-GB" dirty="0" err="1" smtClean="0"/>
              <a:t>vocabulaire</a:t>
            </a:r>
            <a:r>
              <a:rPr lang="en-GB" dirty="0" smtClean="0"/>
              <a:t> – </a:t>
            </a:r>
            <a:r>
              <a:rPr lang="en-GB" dirty="0" err="1" smtClean="0"/>
              <a:t>utilisez</a:t>
            </a:r>
            <a:r>
              <a:rPr lang="en-GB" dirty="0" smtClean="0"/>
              <a:t> le crayon rouge pour </a:t>
            </a:r>
            <a:r>
              <a:rPr lang="en-GB" dirty="0" err="1" smtClean="0"/>
              <a:t>féminin</a:t>
            </a:r>
            <a:r>
              <a:rPr lang="en-GB" dirty="0" smtClean="0"/>
              <a:t> et le crayon bleu pour le </a:t>
            </a:r>
            <a:r>
              <a:rPr lang="en-GB" dirty="0" err="1" smtClean="0"/>
              <a:t>masculin</a:t>
            </a:r>
            <a:r>
              <a:rPr lang="en-GB" dirty="0" smtClean="0"/>
              <a:t> 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placard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sp>
        <p:nvSpPr>
          <p:cNvPr id="10242" name="Firewall"/>
          <p:cNvSpPr>
            <a:spLocks noEditPoints="1" noChangeArrowheads="1"/>
          </p:cNvSpPr>
          <p:nvPr/>
        </p:nvSpPr>
        <p:spPr bwMode="auto">
          <a:xfrm>
            <a:off x="2699792" y="2492896"/>
            <a:ext cx="4217243" cy="326074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mur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11266" name="Picture 2" descr="C:\Documents and Settings\Michael\Local Settings\Temporary Internet Files\Content.IE5\ESWIJR3T\MP9004093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5508104" cy="367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Un/e </a:t>
            </a:r>
            <a:r>
              <a:rPr lang="en-GB" dirty="0" err="1" smtClean="0"/>
              <a:t>professeur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12290" name="Picture 2" descr="C:\Documents and Settings\Michael\Local Settings\Temporary Internet Files\Content.IE5\SZ33W46X\MC9004154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4010685" cy="345238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899592" y="3861048"/>
            <a:ext cx="41044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Un/e </a:t>
            </a:r>
            <a:r>
              <a:rPr lang="en-GB" dirty="0" err="1" smtClean="0"/>
              <a:t>élève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Jeu</a:t>
            </a:r>
            <a:r>
              <a:rPr lang="en-GB" dirty="0" smtClean="0"/>
              <a:t> 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Regarde</a:t>
            </a:r>
            <a:r>
              <a:rPr lang="en-GB" dirty="0" smtClean="0"/>
              <a:t> les images et </a:t>
            </a:r>
            <a:r>
              <a:rPr lang="en-GB" dirty="0" err="1" smtClean="0"/>
              <a:t>crie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c’est</a:t>
            </a:r>
            <a:r>
              <a:rPr lang="en-GB" dirty="0" smtClean="0"/>
              <a:t> UN </a:t>
            </a:r>
            <a:r>
              <a:rPr lang="en-GB" dirty="0" err="1" smtClean="0"/>
              <a:t>ou</a:t>
            </a:r>
            <a:r>
              <a:rPr lang="en-GB" dirty="0" smtClean="0"/>
              <a:t> UNE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chael\Local Settings\Temporary Internet Files\Content.IE5\ESWIJR3T\MP9004093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838563" cy="1226666"/>
          </a:xfrm>
          <a:prstGeom prst="rect">
            <a:avLst/>
          </a:prstGeom>
          <a:noFill/>
        </p:spPr>
      </p:pic>
      <p:pic>
        <p:nvPicPr>
          <p:cNvPr id="5" name="Picture 3" descr="C:\Documents and Settings\Michael\Local Settings\Temporary Internet Files\Content.IE5\5A9A01MT\MP9004308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614" y="4365104"/>
            <a:ext cx="1264547" cy="1628800"/>
          </a:xfrm>
          <a:prstGeom prst="rect">
            <a:avLst/>
          </a:prstGeom>
          <a:noFill/>
        </p:spPr>
      </p:pic>
      <p:pic>
        <p:nvPicPr>
          <p:cNvPr id="6" name="Picture 2" descr="C:\Documents and Settings\Michael\Local Settings\Temporary Internet Files\Content.IE5\UZ422JR4\MC9002810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420888"/>
            <a:ext cx="1099242" cy="1043412"/>
          </a:xfrm>
          <a:prstGeom prst="rect">
            <a:avLst/>
          </a:prstGeom>
          <a:noFill/>
        </p:spPr>
      </p:pic>
      <p:pic>
        <p:nvPicPr>
          <p:cNvPr id="7" name="Picture 2" descr="C:\Documents and Settings\Michael\Local Settings\Temporary Internet Files\Content.IE5\SZ33W46X\MC9004154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673053" cy="1440160"/>
          </a:xfrm>
          <a:prstGeom prst="rect">
            <a:avLst/>
          </a:prstGeom>
          <a:noFill/>
        </p:spPr>
      </p:pic>
      <p:pic>
        <p:nvPicPr>
          <p:cNvPr id="8" name="Picture 5" descr="C:\Documents and Settings\Michael\Local Settings\Temporary Internet Files\Content.IE5\ESWIJR3T\MP9004444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692696"/>
            <a:ext cx="1514225" cy="1003552"/>
          </a:xfrm>
          <a:prstGeom prst="rect">
            <a:avLst/>
          </a:prstGeom>
          <a:noFill/>
        </p:spPr>
      </p:pic>
      <p:pic>
        <p:nvPicPr>
          <p:cNvPr id="9" name="Picture 3" descr="C:\Documents and Settings\Michael\Local Settings\Temporary Internet Files\Content.IE5\ESWIJR3T\MP9004265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420888"/>
            <a:ext cx="1512168" cy="1512168"/>
          </a:xfrm>
          <a:prstGeom prst="rect">
            <a:avLst/>
          </a:prstGeom>
          <a:noFill/>
        </p:spPr>
      </p:pic>
      <p:sp>
        <p:nvSpPr>
          <p:cNvPr id="10" name="Firewall"/>
          <p:cNvSpPr>
            <a:spLocks noEditPoints="1" noChangeArrowheads="1"/>
          </p:cNvSpPr>
          <p:nvPr/>
        </p:nvSpPr>
        <p:spPr bwMode="auto">
          <a:xfrm>
            <a:off x="6660232" y="260648"/>
            <a:ext cx="1192907" cy="146054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C:\Documents and Settings\Michael\Local Settings\Temporary Internet Files\Content.IE5\SZ33W46X\MC90008852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941168"/>
            <a:ext cx="1576753" cy="1154460"/>
          </a:xfrm>
          <a:prstGeom prst="rect">
            <a:avLst/>
          </a:prstGeom>
          <a:noFill/>
        </p:spPr>
      </p:pic>
      <p:pic>
        <p:nvPicPr>
          <p:cNvPr id="12" name="Picture 3" descr="C:\Documents and Settings\Michael\Local Settings\Temporary Internet Files\Content.IE5\SZ33W46X\MP90031643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204864"/>
            <a:ext cx="2042018" cy="1368152"/>
          </a:xfrm>
          <a:prstGeom prst="rect">
            <a:avLst/>
          </a:prstGeom>
          <a:noFill/>
        </p:spPr>
      </p:pic>
      <p:pic>
        <p:nvPicPr>
          <p:cNvPr id="13" name="Picture 5" descr="C:\Documents and Settings\Michael\Local Settings\Temporary Internet Files\Content.IE5\UZ422JR4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708920"/>
            <a:ext cx="1390664" cy="1475633"/>
          </a:xfrm>
          <a:prstGeom prst="rect">
            <a:avLst/>
          </a:prstGeom>
          <a:noFill/>
        </p:spPr>
      </p:pic>
      <p:pic>
        <p:nvPicPr>
          <p:cNvPr id="14" name="Picture 2" descr="C:\Documents and Settings\Michael\Local Settings\Temporary Internet Files\Content.IE5\ESWIJR3T\MP90043877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4293096"/>
            <a:ext cx="945828" cy="945828"/>
          </a:xfrm>
          <a:prstGeom prst="rect">
            <a:avLst/>
          </a:prstGeom>
          <a:noFill/>
        </p:spPr>
      </p:pic>
      <p:pic>
        <p:nvPicPr>
          <p:cNvPr id="15" name="Picture 3" descr="C:\Documents and Settings\Michael\Local Settings\Temporary Internet Files\Content.IE5\ESWIJR3T\MP900444458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3573016"/>
            <a:ext cx="718568" cy="107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</a:t>
            </a:r>
            <a:r>
              <a:rPr lang="en-GB" dirty="0" smtClean="0"/>
              <a:t> objet a </a:t>
            </a:r>
            <a:r>
              <a:rPr lang="en-GB" dirty="0" err="1" smtClean="0"/>
              <a:t>disparu</a:t>
            </a:r>
            <a:r>
              <a:rPr lang="en-GB" dirty="0" smtClean="0"/>
              <a:t>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notre</a:t>
            </a:r>
            <a:r>
              <a:rPr lang="en-GB" dirty="0" smtClean="0"/>
              <a:t> </a:t>
            </a:r>
            <a:r>
              <a:rPr lang="en-GB" dirty="0" err="1" smtClean="0"/>
              <a:t>salle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y a </a:t>
            </a:r>
            <a:endParaRPr lang="en-GB" dirty="0"/>
          </a:p>
        </p:txBody>
      </p:sp>
      <p:pic>
        <p:nvPicPr>
          <p:cNvPr id="1028" name="Picture 4" descr="C:\Documents and Settings\Michael\Local Settings\Temporary Internet Files\Content.IE5\ESWIJR3T\MP9004444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076" y="2569464"/>
            <a:ext cx="2593848" cy="1719072"/>
          </a:xfrm>
          <a:prstGeom prst="rect">
            <a:avLst/>
          </a:prstGeom>
          <a:noFill/>
        </p:spPr>
      </p:pic>
      <p:pic>
        <p:nvPicPr>
          <p:cNvPr id="1029" name="Picture 5" descr="C:\Documents and Settings\Michael\Local Settings\Temporary Internet Files\Content.IE5\ESWIJR3T\MP90044441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060848"/>
            <a:ext cx="5316988" cy="3523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chael\Local Settings\Temporary Internet Files\Content.IE5\ESWIJR3T\MP9004093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838563" cy="1226666"/>
          </a:xfrm>
          <a:prstGeom prst="rect">
            <a:avLst/>
          </a:prstGeom>
          <a:noFill/>
        </p:spPr>
      </p:pic>
      <p:pic>
        <p:nvPicPr>
          <p:cNvPr id="5" name="Picture 3" descr="C:\Documents and Settings\Michael\Local Settings\Temporary Internet Files\Content.IE5\5A9A01MT\MP9004308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614" y="4365104"/>
            <a:ext cx="1264547" cy="1628800"/>
          </a:xfrm>
          <a:prstGeom prst="rect">
            <a:avLst/>
          </a:prstGeom>
          <a:noFill/>
        </p:spPr>
      </p:pic>
      <p:pic>
        <p:nvPicPr>
          <p:cNvPr id="6" name="Picture 2" descr="C:\Documents and Settings\Michael\Local Settings\Temporary Internet Files\Content.IE5\UZ422JR4\MC9002810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420888"/>
            <a:ext cx="1099242" cy="1043412"/>
          </a:xfrm>
          <a:prstGeom prst="rect">
            <a:avLst/>
          </a:prstGeom>
          <a:noFill/>
        </p:spPr>
      </p:pic>
      <p:pic>
        <p:nvPicPr>
          <p:cNvPr id="7" name="Picture 2" descr="C:\Documents and Settings\Michael\Local Settings\Temporary Internet Files\Content.IE5\SZ33W46X\MC9004154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673053" cy="1440160"/>
          </a:xfrm>
          <a:prstGeom prst="rect">
            <a:avLst/>
          </a:prstGeom>
          <a:noFill/>
        </p:spPr>
      </p:pic>
      <p:pic>
        <p:nvPicPr>
          <p:cNvPr id="8" name="Picture 5" descr="C:\Documents and Settings\Michael\Local Settings\Temporary Internet Files\Content.IE5\ESWIJR3T\MP9004444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692696"/>
            <a:ext cx="1514225" cy="1003552"/>
          </a:xfrm>
          <a:prstGeom prst="rect">
            <a:avLst/>
          </a:prstGeom>
          <a:noFill/>
        </p:spPr>
      </p:pic>
      <p:pic>
        <p:nvPicPr>
          <p:cNvPr id="9" name="Picture 3" descr="C:\Documents and Settings\Michael\Local Settings\Temporary Internet Files\Content.IE5\ESWIJR3T\MP9004265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420888"/>
            <a:ext cx="1512168" cy="1512168"/>
          </a:xfrm>
          <a:prstGeom prst="rect">
            <a:avLst/>
          </a:prstGeom>
          <a:noFill/>
        </p:spPr>
      </p:pic>
      <p:sp>
        <p:nvSpPr>
          <p:cNvPr id="10" name="Firewall"/>
          <p:cNvSpPr>
            <a:spLocks noEditPoints="1" noChangeArrowheads="1"/>
          </p:cNvSpPr>
          <p:nvPr/>
        </p:nvSpPr>
        <p:spPr bwMode="auto">
          <a:xfrm>
            <a:off x="6660232" y="260648"/>
            <a:ext cx="1192907" cy="146054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C:\Documents and Settings\Michael\Local Settings\Temporary Internet Files\Content.IE5\SZ33W46X\MC90008852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941168"/>
            <a:ext cx="1576753" cy="1154460"/>
          </a:xfrm>
          <a:prstGeom prst="rect">
            <a:avLst/>
          </a:prstGeom>
          <a:noFill/>
        </p:spPr>
      </p:pic>
      <p:pic>
        <p:nvPicPr>
          <p:cNvPr id="12" name="Picture 3" descr="C:\Documents and Settings\Michael\Local Settings\Temporary Internet Files\Content.IE5\SZ33W46X\MP90031643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204864"/>
            <a:ext cx="2042018" cy="1368152"/>
          </a:xfrm>
          <a:prstGeom prst="rect">
            <a:avLst/>
          </a:prstGeom>
          <a:noFill/>
        </p:spPr>
      </p:pic>
      <p:pic>
        <p:nvPicPr>
          <p:cNvPr id="13" name="Picture 5" descr="C:\Documents and Settings\Michael\Local Settings\Temporary Internet Files\Content.IE5\UZ422JR4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708920"/>
            <a:ext cx="1390664" cy="1475633"/>
          </a:xfrm>
          <a:prstGeom prst="rect">
            <a:avLst/>
          </a:prstGeom>
          <a:noFill/>
        </p:spPr>
      </p:pic>
      <p:pic>
        <p:nvPicPr>
          <p:cNvPr id="14" name="Picture 2" descr="C:\Documents and Settings\Michael\Local Settings\Temporary Internet Files\Content.IE5\ESWIJR3T\MP90043877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4293096"/>
            <a:ext cx="945828" cy="945828"/>
          </a:xfrm>
          <a:prstGeom prst="rect">
            <a:avLst/>
          </a:prstGeom>
          <a:noFill/>
        </p:spPr>
      </p:pic>
      <p:pic>
        <p:nvPicPr>
          <p:cNvPr id="15" name="Picture 3" descr="C:\Documents and Settings\Michael\Local Settings\Temporary Internet Files\Content.IE5\ESWIJR3T\MP900444458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3573016"/>
            <a:ext cx="718568" cy="107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</a:t>
            </a:r>
            <a:r>
              <a:rPr lang="en-GB" dirty="0" smtClean="0"/>
              <a:t> objet vole ?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chael\Local Settings\Temporary Internet Files\Content.IE5\ESWIJR3T\MP9004093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838563" cy="1226666"/>
          </a:xfrm>
          <a:prstGeom prst="rect">
            <a:avLst/>
          </a:prstGeom>
          <a:noFill/>
        </p:spPr>
      </p:pic>
      <p:pic>
        <p:nvPicPr>
          <p:cNvPr id="5" name="Picture 3" descr="C:\Documents and Settings\Michael\Local Settings\Temporary Internet Files\Content.IE5\5A9A01MT\MP9004308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1264547" cy="1628800"/>
          </a:xfrm>
          <a:prstGeom prst="rect">
            <a:avLst/>
          </a:prstGeom>
          <a:noFill/>
        </p:spPr>
      </p:pic>
      <p:pic>
        <p:nvPicPr>
          <p:cNvPr id="6" name="Picture 2" descr="C:\Documents and Settings\Michael\Local Settings\Temporary Internet Files\Content.IE5\UZ422JR4\MC9002810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420888"/>
            <a:ext cx="1099242" cy="1043412"/>
          </a:xfrm>
          <a:prstGeom prst="rect">
            <a:avLst/>
          </a:prstGeom>
          <a:noFill/>
        </p:spPr>
      </p:pic>
      <p:pic>
        <p:nvPicPr>
          <p:cNvPr id="7" name="Picture 2" descr="C:\Documents and Settings\Michael\Local Settings\Temporary Internet Files\Content.IE5\SZ33W46X\MC9004154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673053" cy="1440160"/>
          </a:xfrm>
          <a:prstGeom prst="rect">
            <a:avLst/>
          </a:prstGeom>
          <a:noFill/>
        </p:spPr>
      </p:pic>
      <p:pic>
        <p:nvPicPr>
          <p:cNvPr id="8" name="Picture 5" descr="C:\Documents and Settings\Michael\Local Settings\Temporary Internet Files\Content.IE5\ESWIJR3T\MP9004444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692696"/>
            <a:ext cx="1514225" cy="1003552"/>
          </a:xfrm>
          <a:prstGeom prst="rect">
            <a:avLst/>
          </a:prstGeom>
          <a:noFill/>
        </p:spPr>
      </p:pic>
      <p:pic>
        <p:nvPicPr>
          <p:cNvPr id="9" name="Picture 3" descr="C:\Documents and Settings\Michael\Local Settings\Temporary Internet Files\Content.IE5\ESWIJR3T\MP9004265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420888"/>
            <a:ext cx="1512168" cy="1512168"/>
          </a:xfrm>
          <a:prstGeom prst="rect">
            <a:avLst/>
          </a:prstGeom>
          <a:noFill/>
        </p:spPr>
      </p:pic>
      <p:sp>
        <p:nvSpPr>
          <p:cNvPr id="10" name="Firewall"/>
          <p:cNvSpPr>
            <a:spLocks noEditPoints="1" noChangeArrowheads="1"/>
          </p:cNvSpPr>
          <p:nvPr/>
        </p:nvSpPr>
        <p:spPr bwMode="auto">
          <a:xfrm>
            <a:off x="6660232" y="260648"/>
            <a:ext cx="1192907" cy="146054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C:\Documents and Settings\Michael\Local Settings\Temporary Internet Files\Content.IE5\SZ33W46X\MC90008852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941168"/>
            <a:ext cx="1576753" cy="1154460"/>
          </a:xfrm>
          <a:prstGeom prst="rect">
            <a:avLst/>
          </a:prstGeom>
          <a:noFill/>
        </p:spPr>
      </p:pic>
      <p:pic>
        <p:nvPicPr>
          <p:cNvPr id="12" name="Picture 3" descr="C:\Documents and Settings\Michael\Local Settings\Temporary Internet Files\Content.IE5\SZ33W46X\MP90031643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204864"/>
            <a:ext cx="2042018" cy="1368152"/>
          </a:xfrm>
          <a:prstGeom prst="rect">
            <a:avLst/>
          </a:prstGeom>
          <a:noFill/>
        </p:spPr>
      </p:pic>
      <p:pic>
        <p:nvPicPr>
          <p:cNvPr id="13" name="Picture 5" descr="C:\Documents and Settings\Michael\Local Settings\Temporary Internet Files\Content.IE5\UZ422JR4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708920"/>
            <a:ext cx="1390664" cy="1475633"/>
          </a:xfrm>
          <a:prstGeom prst="rect">
            <a:avLst/>
          </a:prstGeom>
          <a:noFill/>
        </p:spPr>
      </p:pic>
      <p:pic>
        <p:nvPicPr>
          <p:cNvPr id="14" name="Picture 2" descr="C:\Documents and Settings\Michael\Local Settings\Temporary Internet Files\Content.IE5\ESWIJR3T\MP90043877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4293096"/>
            <a:ext cx="945828" cy="945828"/>
          </a:xfrm>
          <a:prstGeom prst="rect">
            <a:avLst/>
          </a:prstGeom>
          <a:noFill/>
        </p:spPr>
      </p:pic>
      <p:pic>
        <p:nvPicPr>
          <p:cNvPr id="15" name="Picture 3" descr="C:\Documents and Settings\Michael\Local Settings\Temporary Internet Files\Content.IE5\ESWIJR3T\MP900444458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3573016"/>
            <a:ext cx="718568" cy="107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747 0.06291 C 0.40365 0.06823 -0.09913 0.07355 -0.24844 0.06291 C -0.39809 0.0525 -0.03472 0.01041 0.0092 -2.36818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-0.34713 C 0.31754 -0.40171 0.29722 -0.36425 0.26702 -0.36217 C 0.24844 -0.35476 0.23021 -0.33881 0.21059 -0.33256 C 0.20226 -0.32655 0.1941 -0.31753 0.18542 -0.31198 C 0.1717 -0.2944 0.18038 -0.30504 0.1592 -0.28284 C 0.14792 -0.27174 0.13733 -0.25278 0.1257 -0.24329 C 0.10417 -0.19681 0.08073 -0.16952 0.06181 -0.10592 C 0.0441 -0.04741 0.03195 0.02521 0.0158 0.08649 C 0.01233 0.12326 0.00591 0.1524 0.00191 0.19033 C -0.00121 0.28677 -0.00225 0.28353 0.0033 0.44195 C 0.00365 0.45305 0.00834 0.47155 0.00834 0.4704 C 0.01042 0.49699 0.00816 0.47757 0.01493 0.50578 C 0.02031 0.53191 0.02448 0.56244 0.03247 0.57979 C 0.03577 0.58696 0.03924 0.58904 0.04288 0.59482 C 0.05538 0.58811 0.06111 0.5858 0.0717 0.5747 C 0.07466 0.5629 0.07743 0.55134 0.08073 0.54024 C 0.08299 0.53191 0.08594 0.51064 0.08594 0.50948 C 0.08681 0.49931 0.08941 0.48867 0.08976 0.47595 C 0.08976 0.43594 0.08941 0.39662 0.08837 0.35777 C 0.0882 0.35153 0.08646 0.34829 0.08594 0.34274 C 0.08038 0.3018 0.07396 0.27289 0.06528 0.23959 C 0.03889 0.13668 0.00191 0.09944 -0.03524 0.08649 C -0.05642 0.06499 -0.07291 0.06105 -0.09531 0.05712 C -0.12552 0.03561 -0.15225 0.04001 -0.18472 0.03793 C -0.27847 0.01018 -0.38177 0.02521 -0.4743 0.02289 C -0.496 -0.00439 -0.50451 0.00624 -0.53403 0.00277 C -0.53923 0.00116 -0.54357 0.00069 -0.54809 -0.00208 C -0.55521 -0.00601 -0.56267 -0.02498 -0.56962 -0.0266 C -0.58646 -0.03168 -0.60312 -0.0333 -0.61944 -0.03654 C -0.62274 -0.03839 -0.63298 -0.04024 -0.63594 -0.05088 C -0.63611 -0.05365 -0.63594 -0.05759 -0.63594 -0.06082 " pathEditMode="relative" rAng="0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44 0.33186 C 0.27812 0.17807 -0.19219 0.02451 -0.37761 -0.04279 C -0.56302 -0.11009 -0.46389 -0.09089 -0.36458 -0.071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20698 C 0.13298 -0.20999 0.13889 -0.2086 0.1276 -0.20698 C 0.11076 -0.20444 0.09375 -0.20189 0.07673 -0.19889 C 0.06753 -0.1975 0.04948 -0.19519 0.04948 -0.19519 C -0.00712 -0.17992 -0.07031 -0.1864 -0.12587 -0.18571 C -0.14184 -0.18455 -0.17136 -0.18709 -0.1882 -0.17969 C -0.19254 -0.13228 -0.18768 -0.08117 -0.19705 -0.03492 C -0.19861 -0.01804 -0.20035 -0.00139 -0.20278 0.01527 C -0.2033 0.03261 -0.2033 0.05019 -0.20417 0.06753 C -0.20504 0.08557 -0.2099 0.105 -0.21146 0.1235 C -0.21198 0.15934 -0.21285 0.19519 -0.21285 0.2315 C -0.21285 0.27798 -0.22205 0.37049 -0.18108 0.40125 C -0.16771 0.41143 -0.15018 0.40426 -0.13472 0.40518 C -0.11493 0.41096 -0.09531 0.40865 -0.07535 0.41304 C -0.04479 0.41212 -0.02622 0.41675 -0.00139 0.40518 C -0.00052 0.40403 0.00781 0.39501 0.01024 0.39339 C 0.0184 0.38807 0.02812 0.38321 0.03489 0.37442 C 0.03906 0.36887 0.04219 0.36263 0.04635 0.35708 C 0.05069 0.3513 0.05694 0.34736 0.06076 0.34158 C 0.06753 0.33141 0.07118 0.32169 0.07847 0.31267 C 0.08385 0.29787 0.0901 0.28839 0.09722 0.2759 C 0.10243 0.26619 0.10399 0.25532 0.11007 0.24676 C 0.1118 0.23936 0.11354 0.23266 0.11614 0.22572 C 0.11771 0.22017 0.1217 0.20999 0.1217 0.20999 C 0.12396 0.19912 0.1243 0.18663 0.12917 0.17738 C 0.12986 0.16721 0.13073 0.15634 0.13351 0.14639 C 0.13594 0.13784 0.13628 0.14061 0.13785 0.13275 C 0.14097 0.11795 0.14219 0.10315 0.14514 0.08858 C 0.14774 0.06059 0.14948 0.0333 0.15226 0.00555 C 0.15382 -0.03677 0.15573 -0.07979 0.15955 -0.12165 C 0.16042 -0.14662 0.16024 -0.17229 0.16389 -0.19704 C 0.1651 -0.20583 0.16562 -0.216 0.16823 -0.2241 C 0.16979 -0.22942 0.17413 -0.23959 0.17413 -0.23959 C 0.175 -0.24537 0.17552 -0.25139 0.17691 -0.25694 C 0.17934 -0.26711 0.18576 -0.2759 0.18837 -0.28585 C 0.19167 -0.29718 0.19184 -0.30897 0.19427 -0.32077 C 0.19601 -0.32955 0.20364 -0.34412 0.20746 -0.35152 C 0.20937 -0.35523 0.21319 -0.36309 0.21319 -0.36309 C 0.21476 -0.37234 0.21736 -0.37511 0.22326 -0.38043 C 0.22934 -0.39269 0.23333 -0.40287 0.24357 -0.40934 C 0.24653 -0.41327 0.2493 -0.41697 0.25226 -0.42091 C 0.25503 -0.42461 0.26389 -0.42484 0.26389 -0.42484 C 0.27413 -0.43154 0.27743 -0.43409 0.28854 -0.4364 C 0.30729 -0.44935 0.32934 -0.44334 0.3493 -0.4364 C 0.36649 -0.43062 0.38298 -0.42646 0.39844 -0.41512 C 0.40694 -0.40911 0.4125 -0.40078 0.42048 -0.39408 C 0.42517 -0.38552 0.43038 -0.37696 0.43351 -0.36702 C 0.43802 -0.35152 0.43958 -0.33349 0.44514 -0.31892 C 0.45087 -0.30388 0.45642 -0.28839 0.46076 -0.27243 C 0.46319 -0.26411 0.46597 -0.25023 0.46962 -0.24329 C 0.47673 -0.22918 0.48107 -0.21554 0.48715 -0.20097 C 0.49583 -0.18016 0.48715 -0.20721 0.49583 -0.18362 C 0.50156 -0.16836 0.50694 -0.15356 0.51614 -0.14107 C 0.52326 -0.12165 0.53264 -0.10407 0.54219 -0.08719 C 0.54583 -0.08002 0.54444 -0.08025 0.54653 -0.07377 C 0.54913 -0.06545 0.55278 -0.0592 0.5566 -0.0525 C 0.56128 -0.0296 0.55382 -0.06152 0.5625 -0.03677 C 0.57378 -0.0037 0.5618 -0.02983 0.56962 -0.01364 C 0.57135 -0.00532 0.57344 0.00208 0.57691 0.00948 C 0.57969 0.02891 0.58003 0.05042 0.58854 0.06753 C 0.5908 0.07701 0.5941 0.08557 0.59722 0.09413 C 0.60486 0.11633 0.59982 0.10823 0.60746 0.1235 C 0.60885 0.12604 0.61042 0.12859 0.6118 0.13113 C 0.61371 0.13483 0.61736 0.14246 0.61736 0.14246 C 0.61979 0.15194 0.62396 0.15726 0.62917 0.16397 C 0.63212 0.17646 0.63976 0.19357 0.64653 0.20259 C 0.6493 0.21439 0.64705 0.20652 0.6566 0.22364 L 0.6566 0.22364 C 0.65764 0.22641 0.65816 0.22919 0.65955 0.2315 C 0.66215 0.23543 0.66597 0.23844 0.66823 0.24283 C 0.67326 0.25301 0.6816 0.27637 0.68715 0.28377 C 0.69167 0.28955 0.69687 0.2951 0.70156 0.30088 C 0.70278 0.3025 0.70312 0.30527 0.70451 0.30689 C 0.70885 0.31221 0.71163 0.31337 0.71614 0.31614 " pathEditMode="relative" ptsTypes="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61 -0.10616 C -0.39201 -0.10778 -0.38871 -0.11125 -0.38263 -0.11379 C -0.37309 -0.12651 -0.38333 -0.11472 -0.37395 -0.12142 C -0.36284 -0.12952 -0.35868 -0.13391 -0.34635 -0.13692 C -0.33263 -0.1464 -0.32135 -0.14756 -0.30729 -0.15426 C -0.28836 -0.16328 -0.271 -0.17392 -0.25069 -0.17762 C -0.24114 -0.18178 -0.23159 -0.18363 -0.2217 -0.18525 C -0.20624 -0.19173 -0.19149 -0.20005 -0.17534 -0.2026 C -0.16458 -0.21 -0.15208 -0.213 -0.14062 -0.21809 C -0.13454 -0.22087 -0.1217 -0.22387 -0.1217 -0.22387 C -0.09861 -0.23983 -0.07013 -0.24052 -0.04496 -0.247 C -0.02031 -0.24654 0.04185 -0.25348 0.07969 -0.24122 C 0.08959 -0.23336 0.10035 -0.23058 0.11164 -0.2278 C 0.11563 -0.2248 0.12067 -0.22341 0.12466 -0.21994 C 0.12639 -0.21855 0.12744 -0.21601 0.129 -0.21416 C 0.13334 -0.2093 0.13907 -0.20768 0.14323 -0.2026 C 0.1606 -0.18225 0.17535 -0.16027 0.18837 -0.13507 C 0.19757 -0.11749 0.20817 -0.10107 0.21442 -0.08095 C 0.22101 -0.05944 0.22553 -0.03701 0.23178 -0.01527 C 0.2323 -0.01134 0.23247 -0.00741 0.23334 -0.00371 C 0.23403 -0.00093 0.23542 0.00115 0.23612 0.00393 C 0.23803 0.01225 0.23837 0.02081 0.24063 0.02913 C 0.24011 0.04648 0.2408 0.06405 0.23907 0.08117 C 0.23855 0.08672 0.23317 0.08996 0.23021 0.09273 C 0.22101 0.10221 0.21181 0.111 0.20001 0.11401 C 0.19393 0.11817 0.18785 0.12187 0.18108 0.12372 C 0.17622 0.12511 0.16667 0.12742 0.16667 0.12742 C 0.1507 0.12673 0.13473 0.12742 0.11876 0.12557 C 0.11285 0.12488 0.10139 0.11979 0.10139 0.11979 C 0.08994 0.10823 0.07622 0.10221 0.06667 0.08695 C 0.0606 0.07747 0.05678 0.06475 0.05209 0.05411 C 0.05157 0.05087 0.05139 0.04763 0.0507 0.0444 C 0.05001 0.04116 0.04844 0.03815 0.04775 0.03491 C 0.0408 0.00022 0.04879 0.02798 0.04202 0.00578 C 0.04376 -0.03932 0.03942 -0.05805 0.04931 -0.09066 C 0.05209 -0.10986 0.06737 -0.11934 0.07535 -0.13507 C 0.08629 -0.15657 0.10105 -0.16374 0.11737 -0.17554 C 0.16198 -0.20792 0.22136 -0.20491 0.26945 -0.20653 C 0.29844 -0.20514 0.32744 -0.20468 0.35643 -0.2026 C 0.36945 -0.20167 0.38264 -0.19682 0.39567 -0.19496 C 0.40435 -0.19173 0.41285 -0.18756 0.42171 -0.18525 C 0.43403 -0.17415 0.41355 -0.1915 0.43907 -0.17762 C 0.44098 -0.17669 0.4415 -0.17276 0.44341 -0.17184 C 0.44653 -0.17022 0.45018 -0.17045 0.45365 -0.16976 C 0.46285 -0.16467 0.47067 -0.15634 0.47969 -0.15056 C 0.49237 -0.13368 0.48612 -0.13738 0.49567 -0.13322 C 0.50764 -0.12235 0.49202 -0.13784 0.50278 -0.12142 C 0.50487 -0.11842 0.50782 -0.11657 0.51007 -0.11379 C 0.51129 -0.11217 0.51198 -0.10986 0.51303 -0.10801 C 0.51528 -0.09876 0.52014 -0.0939 0.52605 -0.08881 C 0.53126 -0.07887 0.53785 -0.06199 0.54497 -0.05597 C 0.54931 -0.03793 0.55747 -0.02175 0.56233 -0.00371 C 0.56355 0.00763 0.56546 0.0178 0.56667 0.02913 C 0.56632 0.05434 0.57431 0.12303 0.55643 0.15448 C 0.54896 0.18524 0.51233 0.19588 0.49132 0.20096 C 0.4507 0.20027 0.41007 0.20004 0.36945 0.19888 C 0.36129 0.19865 0.35313 0.19796 0.34497 0.19703 C 0.33473 0.19588 0.31442 0.1931 0.31442 0.1931 C 0.30226 0.18917 0.28924 0.18732 0.27674 0.18547 C 0.26823 0.18246 0.26112 0.18108 0.25209 0.17969 C 0.24966 0.17899 0.24723 0.17853 0.24497 0.17761 C 0.24289 0.17668 0.24115 0.17483 0.23907 0.17391 C 0.23334 0.17159 0.22171 0.16812 0.22171 0.16812 C 0.21685 0.16373 0.21285 0.15887 0.2073 0.15656 C 0.20487 0.15402 0.20226 0.15147 0.20001 0.1487 C 0.1974 0.14569 0.19532 0.14199 0.19271 0.13899 C 0.179 0.12395 0.18924 0.13806 0.17674 0.12557 C 0.17171 0.12072 0.16789 0.11401 0.16372 0.10823 C 0.15626 0.09828 0.14879 0.0925 0.13907 0.08695 C 0.13195 0.07747 0.12414 0.06799 0.11442 0.06382 C 0.10608 0.05295 0.09914 0.04694 0.08976 0.03862 C 0.07396 0.02451 0.08386 0.02936 0.07396 0.0252 C 0.0665 0.01572 0.05643 0.00994 0.04636 0.00786 C 0.0316 -0.00232 0.01667 -5.08788E-6 8.61111E-6 -5.08788E-6 " pathEditMode="relative" ptsTypes="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365 0.57516 C -0.88802 0.57794 -0.82205 0.57747 -0.7566 0.57308 C -0.73056 0.56637 -0.7059 0.55388 -0.67969 0.54833 C -0.66302 0.53931 -0.67031 0.54186 -0.65799 0.53862 C -0.64861 0.53214 -0.63941 0.52428 -0.62899 0.52127 C -0.62517 0.5185 -0.62049 0.51757 -0.61736 0.51318 C -0.6099 0.50347 -0.60087 0.49445 -0.59132 0.48843 C -0.58472 0.47965 -0.57708 0.47063 -0.56962 0.46323 C -0.5658 0.4593 -0.56094 0.45675 -0.55799 0.45166 C -0.54323 0.42553 -0.52222 0.40541 -0.50868 0.37835 C -0.50052 0.36193 -0.49062 0.34551 -0.48403 0.32817 C -0.47847 0.3136 -0.47361 0.2981 -0.46806 0.28376 C -0.46302 0.24144 -0.47066 0.30018 -0.46372 0.26249 C -0.46007 0.24283 -0.46007 0.22225 -0.4566 0.20259 C -0.45434 0.17461 -0.44497 0.13136 -0.45799 0.108 C -0.46163 0.10129 -0.47587 0.08626 -0.48108 0.08302 C -0.48524 0.08048 -0.48993 0.08094 -0.49427 0.07909 C -0.50243 0.07169 -0.51128 0.07678 -0.52031 0.07909 C -0.52743 0.08557 -0.53628 0.08557 -0.5434 0.09251 C -0.56267 0.11147 -0.57639 0.1376 -0.58698 0.16582 C -0.58837 0.17576 -0.58993 0.18478 -0.59427 0.19311 C -0.59375 0.22201 -0.60347 0.26966 -0.58837 0.29926 C -0.58437 0.32146 -0.57587 0.35222 -0.55799 0.36101 C -0.53472 0.392 -0.56007 0.36054 -0.5434 0.3765 C -0.5349 0.3846 -0.54358 0.38043 -0.53333 0.38806 C -0.51736 0.39963 -0.49462 0.40495 -0.47674 0.40703 C -0.45017 0.40587 -0.42361 0.40541 -0.39705 0.4031 C -0.39062 0.40263 -0.38351 0.39385 -0.3783 0.38991 C -0.36875 0.38275 -0.35764 0.3765 -0.34774 0.37072 C -0.33108 0.36054 -0.31406 0.35083 -0.29861 0.33788 C -0.28333 0.3247 -0.27205 0.30643 -0.25937 0.28954 C -0.24965 0.27659 -0.23854 0.26572 -0.22899 0.25254 C -0.22465 0.23473 -0.20312 0.22063 -0.19271 0.20652 C -0.19062 0.20351 -0.18924 0.19981 -0.18698 0.19681 C -0.1809 0.18871 -0.17257 0.18224 -0.16667 0.17368 C -0.16337 0.16882 -0.16146 0.16281 -0.15799 0.15819 C -0.15451 0.15379 -0.15035 0.14986 -0.14774 0.14454 C -0.14514 0.13922 -0.14132 0.13159 -0.13767 0.12743 C -0.13472 0.12419 -0.13056 0.1228 -0.1276 0.11933 C -0.12153 0.11286 -0.11441 0.10522 -0.10729 0.10037 C -0.09462 0.09204 -0.11615 0.11309 -0.09132 0.09066 C -0.08993 0.08927 -0.08854 0.08765 -0.08698 0.08672 C -0.07847 0.08256 -0.06823 0.08002 -0.05937 0.07724 C -0.04201 0.07794 -0.02465 0.07979 -0.00729 0.07909 C -0.00208 0.07886 0.00295 0.0636 0.00295 0.0636 C 0.00642 0.0444 0.00503 0.05342 0.00729 0.03654 C 0.00486 -0.01318 0.01372 0.00971 0.00139 0.00185 C 0.00087 0.00139 0.00052 0.00069 -3.61111E-6 2.58094E-6 " pathEditMode="relative" ptsTypes="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53 0.21601 C -0.34792 0.42438 -0.05312 0.63275 0.06476 0.71601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584 -0.33025 C 0.94132 -0.321 0.91823 -0.30158 0.90973 -0.29741 C 0.90417 -0.29464 0.89775 -0.29441 0.89219 -0.29163 C 0.88438 -0.2877 0.87726 -0.28261 0.8691 -0.28007 C 0.86164 -0.27521 0.85556 -0.2692 0.8474 -0.26665 C 0.84566 -0.26527 0.83681 -0.2581 0.83421 -0.25694 C 0.82813 -0.25463 0.81546 -0.25116 0.81546 -0.25116 C 0.79948 -0.23844 0.77882 -0.23335 0.76042 -0.22988 C 0.74671 -0.22364 0.73264 -0.2248 0.71841 -0.22225 C 0.6566 -0.22295 0.58733 -0.21578 0.52414 -0.23173 C 0.5158 -0.23728 0.50799 -0.2389 0.49948 -0.24353 C 0.49011 -0.24862 0.48282 -0.25764 0.47344 -0.26272 C 0.45903 -0.28192 0.44271 -0.29764 0.42848 -0.31684 C 0.42275 -0.3247 0.41875 -0.33257 0.41407 -0.34182 C 0.41303 -0.34367 0.41112 -0.3476 0.41112 -0.3476 C 0.40921 -0.35893 0.40591 -0.36934 0.40382 -0.38044 C 0.40174 -0.4186 0.39705 -0.46485 0.41407 -0.49815 C 0.41737 -0.51226 0.42396 -0.51827 0.43143 -0.52729 C 0.44584 -0.54464 0.44219 -0.54256 0.45886 -0.55042 C 0.48021 -0.54973 0.50139 -0.54949 0.52275 -0.54834 C 0.53178 -0.54788 0.53178 -0.54418 0.54011 -0.53678 C 0.54306 -0.53423 0.54584 -0.53169 0.54879 -0.52914 C 0.55018 -0.52776 0.55313 -0.52521 0.55313 -0.52521 C 0.55539 -0.52059 0.55886 -0.51689 0.56042 -0.5118 C 0.56112 -0.50949 0.56407 -0.49122 0.56476 -0.48659 C 0.56702 -0.45144 0.56928 -0.4112 0.55174 -0.38252 C 0.54011 -0.36332 0.54775 -0.37119 0.53855 -0.36309 C 0.53073 -0.3469 0.52344 -0.33997 0.50973 -0.33418 C 0.49931 -0.32493 0.50435 -0.32748 0.49514 -0.32447 C 0.48577 -0.31499 0.47466 -0.31453 0.4632 -0.31291 C 0.43091 -0.31476 0.404 -0.31661 0.37344 -0.32054 C 0.36685 -0.32378 0.3599 -0.32586 0.35313 -0.3284 C 0.34879 -0.33233 0.34445 -0.33418 0.34011 -0.33812 C 0.3323 -0.35361 0.34323 -0.33395 0.33143 -0.3476 C 0.32952 -0.34968 0.329 -0.35338 0.32709 -0.35546 C 0.32535 -0.35731 0.3231 -0.35754 0.32119 -0.35916 C 0.30417 -0.37304 0.32535 -0.35708 0.31112 -0.37073 C 0.30938 -0.37234 0.30695 -0.37281 0.30521 -0.37466 C 0.29202 -0.389 0.28178 -0.40842 0.26754 -0.42114 C 0.26285 -0.43109 0.25869 -0.44103 0.25174 -0.44797 C 0.24775 -0.45861 0.24115 -0.46554 0.23577 -0.47503 C 0.23299 -0.48543 0.22882 -0.497 0.22414 -0.50602 C 0.2224 -0.51295 0.22153 -0.52036 0.2198 -0.52729 C 0.22014 -0.54024 0.21337 -0.58812 0.22709 -0.59482 C 0.23282 -0.59205 0.23907 -0.59066 0.24445 -0.58696 C 0.25573 -0.57956 0.24219 -0.5865 0.25313 -0.58118 C 0.26563 -0.58418 0.2724 -0.58557 0.28646 -0.58696 C 0.29879 -0.59135 0.31841 -0.59667 0.33143 -0.59667 " pathEditMode="relative" ptsTypes="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76 -0.54694 C -0.46198 -0.53584 -0.46476 -0.52521 -0.4651 -0.5141 C -0.46649 -0.47363 -0.46806 -0.39246 -0.46806 -0.39246 C -0.46615 -0.35176 -0.46354 -0.30828 -0.45503 -0.26896 C -0.45208 -0.25509 -0.44948 -0.23658 -0.44045 -0.22826 C -0.4375 -0.21577 -0.44149 -0.22988 -0.43316 -0.21484 C -0.43038 -0.20999 -0.42934 -0.20351 -0.42604 -0.19935 C -0.42257 -0.19496 -0.4158 -0.18617 -0.4158 -0.18617 C -0.41233 -0.17599 -0.40729 -0.16975 -0.40278 -0.16073 C -0.40017 -0.14963 -0.39184 -0.13945 -0.38681 -0.12974 C -0.38368 -0.12349 -0.38125 -0.11679 -0.37813 -0.11054 C -0.37726 -0.10869 -0.37691 -0.10546 -0.37535 -0.10476 C -0.36042 -0.09805 -0.34809 -0.08649 -0.33316 -0.07955 C -0.31771 -0.06383 -0.31007 -0.07123 -0.28403 -0.07007 C -0.25451 -0.07077 -0.225 -0.06961 -0.19549 -0.07192 C -0.19045 -0.07238 -0.18733 -0.07978 -0.18247 -0.08163 C -0.17535 -0.08441 -0.16806 -0.08626 -0.16076 -0.08927 C -0.15521 -0.09412 -0.14687 -0.09875 -0.14045 -0.10083 C -0.13351 -0.10569 -0.1342 -0.10962 -0.1276 -0.11239 C -0.12101 -0.12095 -0.1125 -0.12442 -0.10573 -0.13182 C -0.1026 -0.13529 -0.10069 -0.14084 -0.09705 -0.14338 C -0.09514 -0.14477 -0.09288 -0.14546 -0.09115 -0.14731 C -0.07656 -0.16281 -0.06389 -0.18362 -0.05069 -0.2012 C -0.04618 -0.21623 -0.03733 -0.23427 -0.02882 -0.2456 C -0.025 -0.25647 -0.02014 -0.26596 -0.0158 -0.27659 C -0.01337 -0.28954 -0.0151 -0.28238 -0.00868 -0.29972 C -0.00764 -0.30226 -0.00573 -0.30735 -0.00573 -0.30735 C -0.00243 -0.32585 -0.00677 -0.30458 -0.00139 -0.32285 C 0.00122 -0.33163 0.00191 -0.34112 0.00451 -0.34991 C 0.00521 -0.35707 0.0066 -0.36401 0.00729 -0.37141 C 0.00851 -0.38529 0.01024 -0.41373 0.01024 -0.41373 C 0.00972 -0.43247 0.01007 -0.4512 0.00885 -0.4697 C 0.00764 -0.4882 -0.0099 -0.50601 -0.02187 -0.51202 C -0.02865 -0.52174 -0.03767 -0.52567 -0.04774 -0.52752 C -0.05503 -0.52891 -0.06944 -0.53145 -0.06944 -0.53145 C -0.0974 -0.53052 -0.12622 -0.53584 -0.15347 -0.52752 C -0.15521 -0.52706 -0.15625 -0.52451 -0.15781 -0.52359 C -0.18316 -0.50809 -0.20122 -0.49167 -0.21736 -0.45999 C -0.21927 -0.45213 -0.22257 -0.4438 -0.22604 -0.43686 C -0.23125 -0.40772 -0.22309 -0.45097 -0.23038 -0.42137 C -0.23403 -0.40749 -0.23385 -0.39477 -0.24045 -0.38275 C -0.24306 -0.32955 -0.25052 -0.28746 -0.22882 -0.24005 C -0.22396 -0.22941 -0.2191 -0.21785 -0.21163 -0.21091 C -0.20451 -0.19681 -0.20885 -0.20143 -0.19983 -0.19565 C -0.1934 -0.18177 -0.18316 -0.1753 -0.17378 -0.16651 C -0.17205 -0.16489 -0.17118 -0.16212 -0.16944 -0.16073 C -0.16597 -0.15772 -0.15781 -0.1531 -0.15781 -0.1531 C -0.15035 -0.14292 -0.15729 -0.15078 -0.14653 -0.14338 C -0.13889 -0.1383 -0.13142 -0.13066 -0.12309 -0.12789 C -0.09931 -0.11979 -0.075 -0.11841 -0.05069 -0.11447 C -0.01545 -0.11517 0.01997 -0.11471 0.05521 -0.11633 C 0.06007 -0.11656 0.06944 -0.12026 0.06944 -0.12026 C 0.08316 -0.12881 0.0974 -0.13066 0.11146 -0.13575 C 0.12205 -0.14454 0.13455 -0.1487 0.14358 -0.16073 " pathEditMode="relative" ptsTypes="fffff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493 -0.15749 C -0.40209 -0.31521 -0.03906 -0.47271 0.10607 -0.53584 " pathEditMode="relative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337 0.44981 C -0.95886 0.47479 -0.93281 0.47594 -0.91702 0.47872 C -0.87778 0.47826 -0.79375 0.49028 -0.74167 0.46716 C -0.70521 0.45097 -0.66736 0.43039 -0.63733 0.39755 C -0.61528 0.37349 -0.5875 0.34458 -0.57066 0.31267 C -0.55035 0.27405 -0.57309 0.30712 -0.5533 0.27613 C -0.53924 0.25393 -0.52413 0.23242 -0.5099 0.21045 C -0.5066 0.20536 -0.50556 0.19842 -0.50261 0.1931 C -0.48733 0.16512 -0.46372 0.1376 -0.45035 0.108 C -0.43663 0.07724 -0.42656 0.04417 -0.41997 0.00971 C -0.41476 -0.04903 -0.40573 -0.15842 -0.46632 -0.17577 C -0.49271 -0.19334 -0.54514 -0.18201 -0.56493 -0.18155 C -0.58177 -0.17924 -0.5941 -0.17507 -0.6099 -0.17184 C -0.61632 -0.16652 -0.62396 -0.16235 -0.63004 -0.15634 C -0.63872 -0.14755 -0.65261 -0.12165 -0.65903 -0.11009 C -0.66372 -0.10176 -0.66372 -0.10245 -0.66771 -0.09274 C -0.66979 -0.08765 -0.67361 -0.07725 -0.67361 -0.07725 C -0.67639 -0.06221 -0.67795 -0.04718 -0.68229 -0.03284 C -0.68177 -0.01295 -0.68281 0.00717 -0.6809 0.02705 C -0.68038 0.03284 -0.67691 0.03723 -0.675 0.04232 C -0.66684 0.06383 -0.64896 0.08395 -0.6316 0.09065 C -0.6059 0.111 -0.57535 0.11286 -0.54601 0.11586 C -0.50729 0.11494 -0.45017 0.11401 -0.40833 0.11193 C -0.38611 0.11077 -0.34167 0.108 -0.34167 0.108 C -0.31858 0.10222 -0.29254 0.1036 -0.26927 0.10222 C -0.17205 0.10522 -0.075 0.11077 0.02205 0.11378 C 0.03316 0.11447 0.04427 0.11586 0.05538 0.11586 C 0.08976 0.11586 0.12396 0.11262 0.15833 0.11378 C 0.15989 0.11378 0.15729 0.11771 0.15677 0.11956 C 0.15538 0.12534 0.1533 0.13113 0.15243 0.13714 C 0.14948 0.15772 0.14601 0.1783 0.14236 0.19889 C 0.14097 0.21716 0.13837 0.23612 0.13229 0.25277 C 0.13021 0.26572 0.125 0.29324 0.1191 0.30296 C 0.11614 0.30781 0.1118 0.31151 0.10903 0.3166 C 0.10017 0.33233 0.09618 0.33927 0.08576 0.35314 C 0.07812 0.36332 0.0717 0.37396 0.06406 0.38413 C 0.05121 0.40125 0.03108 0.41767 0.01476 0.42853 C 0.00173 0.43732 -0.01441 0.43848 -0.02865 0.4401 C -0.05955 0.4394 -0.09045 0.4394 -0.12136 0.43825 C -0.13108 0.43779 -0.13976 0.42668 -0.14896 0.42275 C -0.15608 0.41582 -0.16129 0.40888 -0.16927 0.40541 C -0.17327 0.40009 -0.17778 0.39454 -0.18229 0.38991 C -0.18507 0.38714 -0.18802 0.38483 -0.19097 0.38228 C -0.19236 0.38089 -0.19531 0.37835 -0.19531 0.37835 C -0.20087 0.36771 -0.20052 0.35615 -0.20261 0.34366 C -0.20764 0.31383 -0.21129 0.28353 -0.21129 0.25277 " pathEditMode="relative" ptsTypes="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69 0.18547 C -0.55105 0.18732 -0.54306 0.19218 -0.53542 0.1931 C -0.5257 0.19426 -0.51615 0.19449 -0.50643 0.19518 C -0.48421 0.19449 -0.46198 0.19426 -0.43976 0.1931 C -0.41233 0.19172 -0.39636 0.14569 -0.38316 0.11979 C -0.38143 0.11147 -0.37848 0.10545 -0.37466 0.09852 C -0.36511 0.06336 -0.35886 0.02752 -0.35435 -0.00949 C -0.35504 -0.0643 -0.35261 -0.12951 -0.36164 -0.18525 C -0.36407 -0.21948 -0.37171 -0.26249 -0.4007 -0.27198 C -0.42952 -0.29186 -0.40278 -0.28007 -0.47466 -0.27776 C -0.48178 -0.27313 -0.48872 -0.2692 -0.49497 -0.26249 C -0.50001 -0.25694 -0.5033 -0.24931 -0.50799 -0.24307 C -0.50955 -0.23659 -0.51112 -0.23035 -0.51233 -0.22387 C -0.51181 -0.20653 -0.51181 -0.18895 -0.51094 -0.17161 C -0.51077 -0.16675 -0.50799 -0.16397 -0.50643 -0.16004 C -0.49862 -0.14154 -0.48403 -0.12396 -0.47032 -0.11194 C -0.46893 -0.10939 -0.46789 -0.10616 -0.46598 -0.10454 C -0.46476 -0.10269 -0.46303 -0.10292 -0.46164 -0.10222 C -0.45782 -0.10037 -0.454 -0.09783 -0.45001 -0.09644 C -0.43855 -0.09228 -0.42882 -0.08835 -0.41667 -0.08673 C -0.38525 -0.08742 -0.35382 -0.08742 -0.3224 -0.08858 C -0.30903 -0.08904 -0.29514 -0.09667 -0.28195 -0.10014 C -0.27709 -0.10454 -0.2731 -0.10616 -0.26737 -0.10801 C -0.26129 -0.11217 -0.25226 -0.11749 -0.24566 -0.11957 C -0.23091 -0.13298 -0.25313 -0.11379 -0.23542 -0.12535 C -0.22761 -0.13044 -0.22014 -0.13761 -0.21233 -0.14316 C -0.20869 -0.14987 -0.20417 -0.15079 -0.19931 -0.15634 C -0.19393 -0.16235 -0.19167 -0.17068 -0.18473 -0.17369 C -0.18091 -0.18178 -0.17414 -0.18733 -0.17032 -0.19496 C -0.16164 -0.21416 -0.14896 -0.22965 -0.13837 -0.247 C -0.13646 -0.25741 -0.13247 -0.26319 -0.1283 -0.27198 C -0.12518 -0.27868 -0.12362 -0.28631 -0.12101 -0.29325 C -0.12049 -0.2958 -0.12032 -0.29857 -0.11962 -0.30111 C -0.11893 -0.30389 -0.11737 -0.30597 -0.11667 -0.30875 C -0.11494 -0.31638 -0.11424 -0.32424 -0.11233 -0.33187 C -0.11285 -0.38021 -0.10573 -0.43016 -0.11528 -0.47665 C -0.11893 -0.49422 -0.11719 -0.47873 -0.12396 -0.49792 C -0.13438 -0.52753 -0.1533 -0.5451 -0.17605 -0.55597 C -0.18386 -0.55528 -0.1915 -0.55505 -0.19931 -0.55389 C -0.20122 -0.55366 -0.2106 -0.54834 -0.21094 -0.54811 C -0.22744 -0.54001 -0.24393 -0.52452 -0.25296 -0.5037 C -0.26632 -0.47248 -0.25365 -0.49839 -0.26164 -0.48243 C -0.26546 -0.46138 -0.26476 -0.46855 -0.26164 -0.42854 C -0.26094 -0.41652 -0.25244 -0.40819 -0.24705 -0.3994 C -0.23612 -0.38136 -0.21945 -0.36749 -0.20365 -0.35731 C -0.19358 -0.35037 -0.20157 -0.35315 -0.19341 -0.34552 C -0.18803 -0.34066 -0.17935 -0.3358 -0.1731 -0.33395 C -0.15973 -0.32193 -0.14566 -0.32193 -0.12969 -0.32031 C -0.10747 -0.31314 -0.09601 -0.31568 -0.06737 -0.31453 C -0.03264 -0.31568 -0.01424 -0.31869 0.0165 -0.32216 C 0.03264 -0.32424 0.04862 -0.32424 0.06459 -0.3284 C 0.07483 -0.33118 0.08455 -0.33534 0.09496 -0.33789 C 0.11077 -0.34621 0.12726 -0.35269 0.14132 -0.36679 C 0.1448 -0.37373 0.14914 -0.37558 0.15296 -0.38206 C 0.15938 -0.3927 0.16546 -0.40426 0.17171 -0.41513 C 0.17483 -0.42022 0.17761 -0.42646 0.18039 -0.43224 C 0.18143 -0.43409 0.18334 -0.43803 0.18334 -0.43779 C 0.18525 -0.44589 0.18542 -0.44866 0.19063 -0.45352 C 0.19428 -0.46323 0.19619 -0.47295 0.2007 -0.48243 C 0.2033 -0.4963 0.20521 -0.50879 0.2066 -0.52313 C 0.20539 -0.56684 0.20712 -0.60454 0.179 -0.63298 C 0.17396 -0.64963 0.17969 -0.63761 0.16893 -0.64663 C 0.15851 -0.65542 0.17049 -0.64963 0.16025 -0.65634 C 0.15174 -0.66189 0.14914 -0.6605 0.13837 -0.66212 C 0.12535 -0.66143 0.11233 -0.66189 0.0993 -0.66004 C 0.08073 -0.6575 0.0658 -0.6464 0.04862 -0.639 C 0.04166 -0.63183 0.03351 -0.6272 0.02691 -0.61957 C 0.01754 -0.6087 0.00782 -0.59621 0.0007 -0.5828 C -0.0026 -0.56915 0.0019 -0.58557 -0.00504 -0.57124 C -0.00677 -0.56777 -0.0066 -0.56337 -0.00799 -0.55967 C -0.0092 -0.55643 -0.01094 -0.55343 -0.01233 -0.55019 C -0.01598 -0.52984 -0.01822 -0.51157 -0.01961 -0.49029 C -0.0191 -0.4815 -0.01789 -0.45098 -0.01528 -0.44011 C -0.01459 -0.43756 -0.01233 -0.43617 -0.01094 -0.43432 C -0.00729 -0.42091 0.0033 -0.41166 0.01077 -0.40148 C 0.03039 -0.37558 0.04862 -0.36703 0.07327 -0.35315 C 0.0849 -0.34667 0.09688 -0.33927 0.10938 -0.3358 C 0.1165 -0.33395 0.12396 -0.33326 0.13126 -0.33187 C 0.1632 -0.31823 0.19775 -0.31152 0.23126 -0.30875 C 0.28004 -0.30967 0.3198 -0.30505 0.36459 -0.31638 C 0.37518 -0.32702 0.36511 -0.31869 0.38195 -0.32609 C 0.38889 -0.32933 0.38698 -0.33118 0.39358 -0.3358 C 0.39619 -0.33789 0.39931 -0.33835 0.40226 -0.33974 C 0.40955 -0.34945 0.4198 -0.35477 0.42969 -0.35893 C 0.43698 -0.3661 0.44532 -0.36841 0.45296 -0.37443 C 0.45938 -0.37951 0.46303 -0.38483 0.47032 -0.38784 C 0.4783 -0.39593 0.48751 -0.39987 0.49497 -0.40912 C 0.50348 -0.41952 0.5106 -0.43086 0.51806 -0.44196 C 0.52622 -0.45398 0.53195 -0.46 0.53837 -0.47295 C 0.54028 -0.47688 0.54428 -0.48451 0.54428 -0.48428 C 0.54584 -0.49099 0.54688 -0.49746 0.54862 -0.5037 C 0.5474 -0.55227 0.55504 -0.58049 0.5224 -0.60222 C 0.51719 -0.61309 0.52292 -0.60431 0.51233 -0.60986 C 0.50973 -0.61124 0.50747 -0.61356 0.50504 -0.61564 C 0.50348 -0.61679 0.50226 -0.61864 0.5007 -0.61957 C 0.49063 -0.62535 0.47813 -0.62743 0.46737 -0.62928 C 0.45869 -0.63298 0.45035 -0.63368 0.44132 -0.63506 C 0.40695 -0.63391 0.38021 -0.63483 0.34862 -0.6272 C 0.33941 -0.62258 0.33021 -0.61795 0.32101 -0.61379 C 0.31198 -0.60986 0.30417 -0.60338 0.29497 -0.60037 C 0.28629 -0.59182 0.27587 -0.58442 0.26598 -0.5791 C 0.26372 -0.57794 0.26112 -0.57794 0.25869 -0.57702 C 0.25626 -0.57609 0.25382 -0.5747 0.25139 -0.57332 C 0.23646 -0.56453 0.22414 -0.55065 0.21094 -0.5384 C 0.20365 -0.53169 0.20678 -0.53793 0.2007 -0.53076 C 0.18612 -0.51319 0.16945 -0.49538 0.1573 -0.4748 C 0.14705 -0.45745 0.13698 -0.44034 0.12396 -0.42646 C 0.11528 -0.39871 0.09705 -0.38067 0.08629 -0.355 C 0.08108 -0.34251 0.07483 -0.32285 0.06737 -0.31268 C 0.06112 -0.29094 0.06858 -0.31407 0.06025 -0.29533 C 0.05799 -0.29025 0.05435 -0.27984 0.05435 -0.27961 C 0.05278 -0.27151 0.05001 -0.26619 0.04705 -0.25856 C 0.0448 -0.2426 0.03872 -0.22965 0.0356 -0.21416 C 0.03247 -0.19889 0.03108 -0.18317 0.02813 -0.1679 C 0.02726 -0.11564 0.02639 -0.06222 0.02535 -0.00949 C 0.02501 0.00832 0.02605 0.03284 0.01806 0.04833 C 0.01754 0.05342 0.01737 0.05874 0.0165 0.06336 C 0.0165 0.06591 0.0165 0.06914 0.01528 0.06914 C 0.01441 0.06914 0.01233 0.05758 0.01233 0.05619 " pathEditMode="relative" rAng="0" ptsTypes="ffffffffffffffffffffffffffffffffffffffffffffff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" y="-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Montre</a:t>
            </a:r>
            <a:r>
              <a:rPr lang="en-GB" dirty="0" smtClean="0"/>
              <a:t> du </a:t>
            </a:r>
            <a:r>
              <a:rPr lang="en-GB" dirty="0" err="1" smtClean="0"/>
              <a:t>doigt</a:t>
            </a:r>
            <a:r>
              <a:rPr lang="en-GB" dirty="0" smtClean="0"/>
              <a:t> !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porte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fenêtre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 tableau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ordinateur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chaise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élève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fenêtre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Window - </a:t>
            </a:r>
            <a:r>
              <a:rPr lang="en-GB" dirty="0" err="1" smtClean="0"/>
              <a:t>Fenêtre</a:t>
            </a:r>
            <a:r>
              <a:rPr lang="en-GB" dirty="0" smtClean="0"/>
              <a:t> </a:t>
            </a:r>
            <a:r>
              <a:rPr lang="en-GB" dirty="0" err="1" smtClean="0"/>
              <a:t>nf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professeur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table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mur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 baffle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 placard</a:t>
            </a: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parti</a:t>
            </a:r>
            <a:r>
              <a:rPr lang="en-GB" dirty="0" smtClean="0"/>
              <a:t> pour </a:t>
            </a:r>
            <a:r>
              <a:rPr lang="en-GB" dirty="0" err="1" smtClean="0"/>
              <a:t>une</a:t>
            </a:r>
            <a:r>
              <a:rPr lang="en-GB" smtClean="0"/>
              <a:t> chanson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Chanson !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2050" name="Picture 2" descr="C:\Documents and Settings\Michael\Local Settings\Temporary Internet Files\Content.IE5\ESWIJR3T\MP9004444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416" y="2136648"/>
            <a:ext cx="1725168" cy="2584704"/>
          </a:xfrm>
          <a:prstGeom prst="rect">
            <a:avLst/>
          </a:prstGeom>
          <a:noFill/>
        </p:spPr>
      </p:pic>
      <p:pic>
        <p:nvPicPr>
          <p:cNvPr id="2051" name="Picture 3" descr="C:\Documents and Settings\Michael\Local Settings\Temporary Internet Files\Content.IE5\ESWIJR3T\MP9004444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3886920" cy="582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porte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3075" name="Picture 3" descr="C:\Documents and Settings\Michael\Local Settings\Temporary Internet Files\Content.IE5\ESWIJR3T\MP9004265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4077072" cy="4077072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683568" y="2204864"/>
            <a:ext cx="2952328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bureau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y a</a:t>
            </a:r>
            <a:endParaRPr lang="en-GB" dirty="0"/>
          </a:p>
        </p:txBody>
      </p:sp>
      <p:pic>
        <p:nvPicPr>
          <p:cNvPr id="4098" name="Picture 2" descr="C:\Documents and Settings\Michael\Local Settings\Temporary Internet Files\Content.IE5\ESWIJR3T\MP90043877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1747044"/>
            <a:ext cx="4572000" cy="4572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755576" y="2348880"/>
            <a:ext cx="2376264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245</Words>
  <Application>Microsoft Office PowerPoint</Application>
  <PresentationFormat>On-screen Show (4:3)</PresentationFormat>
  <Paragraphs>139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Opulent</vt:lpstr>
      <vt:lpstr>La salle de classe</vt:lpstr>
      <vt:lpstr>On va apprendre à décrire la salle de classe en français</vt:lpstr>
      <vt:lpstr>Dans notre salle, il y a </vt:lpstr>
      <vt:lpstr>Une fenêtre</vt:lpstr>
      <vt:lpstr>Il y a</vt:lpstr>
      <vt:lpstr>Une porte</vt:lpstr>
      <vt:lpstr>Il y a</vt:lpstr>
      <vt:lpstr>Un bureau</vt:lpstr>
      <vt:lpstr>Il y a</vt:lpstr>
      <vt:lpstr>Une chaise</vt:lpstr>
      <vt:lpstr>Il y a</vt:lpstr>
      <vt:lpstr>Une table</vt:lpstr>
      <vt:lpstr>Il y a</vt:lpstr>
      <vt:lpstr>Un tableau</vt:lpstr>
      <vt:lpstr>Il y a</vt:lpstr>
      <vt:lpstr>Un ordinateur</vt:lpstr>
      <vt:lpstr>Il y a</vt:lpstr>
      <vt:lpstr>Un baffle</vt:lpstr>
      <vt:lpstr>Il y a</vt:lpstr>
      <vt:lpstr>Un placard</vt:lpstr>
      <vt:lpstr>Il y a</vt:lpstr>
      <vt:lpstr>un mur</vt:lpstr>
      <vt:lpstr>Il y a</vt:lpstr>
      <vt:lpstr>Un/e professeur</vt:lpstr>
      <vt:lpstr>Il y a</vt:lpstr>
      <vt:lpstr>Un/e élève</vt:lpstr>
      <vt:lpstr>Jeu !</vt:lpstr>
      <vt:lpstr>Slide 28</vt:lpstr>
      <vt:lpstr>Quel objet a disparu ?</vt:lpstr>
      <vt:lpstr>Slide 30</vt:lpstr>
      <vt:lpstr>Quel objet vole ?</vt:lpstr>
      <vt:lpstr>Slide 32</vt:lpstr>
      <vt:lpstr>Montre du doigt !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C’est parti pour une chanson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salle de classe</dc:title>
  <dc:creator>Michael</dc:creator>
  <cp:lastModifiedBy>Michael</cp:lastModifiedBy>
  <cp:revision>11</cp:revision>
  <dcterms:created xsi:type="dcterms:W3CDTF">2012-09-30T18:00:44Z</dcterms:created>
  <dcterms:modified xsi:type="dcterms:W3CDTF">2012-09-30T19:15:57Z</dcterms:modified>
</cp:coreProperties>
</file>