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AD998A1-D5AC-4D84-B46B-926FE28D11ED}" type="datetimeFigureOut">
              <a:rPr lang="en-IE" smtClean="0"/>
              <a:t>30/09/2012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F62B6A2-C5A2-4FDC-964F-2F802FB5437A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foreignlanguageskills.ie/how-to-get-better-at-listening-examinations---a-few-tip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8798" y="2775587"/>
            <a:ext cx="4847038" cy="2099373"/>
          </a:xfrm>
        </p:spPr>
        <p:txBody>
          <a:bodyPr/>
          <a:lstStyle/>
          <a:p>
            <a:r>
              <a:rPr lang="en-IE" dirty="0" smtClean="0"/>
              <a:t>La </a:t>
            </a:r>
            <a:r>
              <a:rPr lang="en-IE" dirty="0" err="1" smtClean="0"/>
              <a:t>compréhension</a:t>
            </a:r>
            <a:r>
              <a:rPr lang="en-IE" dirty="0" smtClean="0"/>
              <a:t> </a:t>
            </a:r>
            <a:r>
              <a:rPr lang="en-IE" dirty="0" err="1" smtClean="0"/>
              <a:t>auditive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188126" y="5003011"/>
            <a:ext cx="4836456" cy="804101"/>
          </a:xfrm>
        </p:spPr>
        <p:txBody>
          <a:bodyPr/>
          <a:lstStyle/>
          <a:p>
            <a:r>
              <a:rPr lang="en-IE" dirty="0" smtClean="0"/>
              <a:t>Leaving certificate </a:t>
            </a:r>
          </a:p>
          <a:p>
            <a:r>
              <a:rPr lang="en-IE" dirty="0" smtClean="0"/>
              <a:t>Mme Pac-Kenny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0069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Les </a:t>
            </a:r>
            <a:r>
              <a:rPr lang="en-IE" dirty="0" err="1" smtClean="0"/>
              <a:t>grandes</a:t>
            </a:r>
            <a:r>
              <a:rPr lang="en-IE" dirty="0" smtClean="0"/>
              <a:t> </a:t>
            </a:r>
            <a:r>
              <a:rPr lang="en-IE" dirty="0" err="1" smtClean="0"/>
              <a:t>lignes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L’examen</a:t>
            </a:r>
            <a:r>
              <a:rPr lang="en-IE" dirty="0" smtClean="0"/>
              <a:t> a lieu le </a:t>
            </a:r>
            <a:r>
              <a:rPr lang="en-IE" dirty="0" err="1" smtClean="0"/>
              <a:t>même</a:t>
            </a:r>
            <a:r>
              <a:rPr lang="en-IE" dirty="0" smtClean="0"/>
              <a:t> jour </a:t>
            </a:r>
            <a:r>
              <a:rPr lang="en-IE" dirty="0" err="1" smtClean="0"/>
              <a:t>que</a:t>
            </a:r>
            <a:r>
              <a:rPr lang="en-IE" dirty="0" smtClean="0"/>
              <a:t> </a:t>
            </a:r>
            <a:r>
              <a:rPr lang="en-IE" dirty="0" err="1" smtClean="0"/>
              <a:t>l’examen</a:t>
            </a:r>
            <a:r>
              <a:rPr lang="en-IE" dirty="0" smtClean="0"/>
              <a:t> </a:t>
            </a:r>
            <a:r>
              <a:rPr lang="en-IE" dirty="0" err="1" smtClean="0"/>
              <a:t>écrit</a:t>
            </a:r>
            <a:r>
              <a:rPr lang="en-IE" dirty="0" smtClean="0"/>
              <a:t>. </a:t>
            </a:r>
          </a:p>
          <a:p>
            <a:r>
              <a:rPr lang="en-IE" dirty="0" smtClean="0"/>
              <a:t>Il a lieu après </a:t>
            </a:r>
            <a:r>
              <a:rPr lang="en-IE" dirty="0" err="1" smtClean="0"/>
              <a:t>l’examen</a:t>
            </a:r>
            <a:r>
              <a:rPr lang="en-IE" dirty="0" smtClean="0"/>
              <a:t> </a:t>
            </a:r>
            <a:r>
              <a:rPr lang="en-IE" dirty="0" err="1" smtClean="0"/>
              <a:t>écrit</a:t>
            </a:r>
            <a:r>
              <a:rPr lang="en-IE" dirty="0" smtClean="0"/>
              <a:t>. </a:t>
            </a:r>
          </a:p>
          <a:p>
            <a:r>
              <a:rPr lang="en-IE" dirty="0" smtClean="0"/>
              <a:t>Il </a:t>
            </a:r>
            <a:r>
              <a:rPr lang="en-IE" dirty="0" err="1" smtClean="0"/>
              <a:t>dure</a:t>
            </a:r>
            <a:r>
              <a:rPr lang="en-IE" dirty="0" smtClean="0"/>
              <a:t> environ 40 minutes. </a:t>
            </a:r>
          </a:p>
          <a:p>
            <a:r>
              <a:rPr lang="en-IE" dirty="0" err="1" smtClean="0"/>
              <a:t>Vous</a:t>
            </a:r>
            <a:r>
              <a:rPr lang="en-IE" dirty="0" smtClean="0"/>
              <a:t> </a:t>
            </a:r>
            <a:r>
              <a:rPr lang="en-IE" dirty="0" err="1" smtClean="0"/>
              <a:t>répondez</a:t>
            </a:r>
            <a:r>
              <a:rPr lang="en-IE" dirty="0" smtClean="0"/>
              <a:t> à </a:t>
            </a:r>
            <a:r>
              <a:rPr lang="en-IE" dirty="0" err="1" smtClean="0"/>
              <a:t>toutes</a:t>
            </a:r>
            <a:r>
              <a:rPr lang="en-IE" dirty="0" smtClean="0"/>
              <a:t> les questions en </a:t>
            </a:r>
            <a:r>
              <a:rPr lang="en-IE" dirty="0" err="1" smtClean="0"/>
              <a:t>anglais</a:t>
            </a:r>
            <a:r>
              <a:rPr lang="en-IE" dirty="0" smtClean="0"/>
              <a:t>. </a:t>
            </a:r>
          </a:p>
          <a:p>
            <a:r>
              <a:rPr lang="en-IE" dirty="0" smtClean="0"/>
              <a:t>Il y a 5 sections.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644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Sections I, II, III et IV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C</a:t>
            </a:r>
            <a:r>
              <a:rPr lang="en-IE" dirty="0" err="1" smtClean="0"/>
              <a:t>es</a:t>
            </a:r>
            <a:r>
              <a:rPr lang="en-IE" dirty="0" smtClean="0"/>
              <a:t> sections </a:t>
            </a:r>
            <a:r>
              <a:rPr lang="en-IE" dirty="0" err="1" smtClean="0"/>
              <a:t>sont</a:t>
            </a:r>
            <a:r>
              <a:rPr lang="en-IE" dirty="0" smtClean="0"/>
              <a:t> </a:t>
            </a:r>
            <a:r>
              <a:rPr lang="en-IE" dirty="0" err="1" smtClean="0"/>
              <a:t>assez</a:t>
            </a:r>
            <a:r>
              <a:rPr lang="en-IE" dirty="0" smtClean="0"/>
              <a:t> </a:t>
            </a:r>
            <a:r>
              <a:rPr lang="en-IE" dirty="0" err="1" smtClean="0"/>
              <a:t>similaires</a:t>
            </a:r>
            <a:r>
              <a:rPr lang="en-IE" dirty="0" smtClean="0"/>
              <a:t>. </a:t>
            </a:r>
          </a:p>
          <a:p>
            <a:r>
              <a:rPr lang="en-IE" dirty="0" err="1" smtClean="0"/>
              <a:t>Ce</a:t>
            </a:r>
            <a:r>
              <a:rPr lang="en-IE" dirty="0" smtClean="0"/>
              <a:t> </a:t>
            </a:r>
            <a:r>
              <a:rPr lang="en-IE" dirty="0" err="1" smtClean="0"/>
              <a:t>sont</a:t>
            </a:r>
            <a:r>
              <a:rPr lang="en-IE" dirty="0" smtClean="0"/>
              <a:t> des conversations entre 2 </a:t>
            </a:r>
            <a:r>
              <a:rPr lang="en-IE" dirty="0" err="1" smtClean="0"/>
              <a:t>ou</a:t>
            </a:r>
            <a:r>
              <a:rPr lang="en-IE" dirty="0" smtClean="0"/>
              <a:t> 3 </a:t>
            </a:r>
            <a:r>
              <a:rPr lang="en-IE" dirty="0" err="1" smtClean="0"/>
              <a:t>personnes</a:t>
            </a:r>
            <a:r>
              <a:rPr lang="en-IE" dirty="0" smtClean="0"/>
              <a:t>. </a:t>
            </a:r>
          </a:p>
          <a:p>
            <a:r>
              <a:rPr lang="en-IE" dirty="0" err="1" smtClean="0"/>
              <a:t>Soit</a:t>
            </a:r>
            <a:r>
              <a:rPr lang="en-IE" dirty="0" smtClean="0"/>
              <a:t> </a:t>
            </a:r>
            <a:r>
              <a:rPr lang="en-IE" dirty="0" err="1" smtClean="0"/>
              <a:t>ces</a:t>
            </a:r>
            <a:r>
              <a:rPr lang="en-IE" dirty="0" smtClean="0"/>
              <a:t> </a:t>
            </a:r>
            <a:r>
              <a:rPr lang="en-IE" dirty="0" err="1" smtClean="0"/>
              <a:t>entretiens</a:t>
            </a:r>
            <a:r>
              <a:rPr lang="en-IE" dirty="0" smtClean="0"/>
              <a:t> </a:t>
            </a:r>
            <a:r>
              <a:rPr lang="en-IE" dirty="0" err="1" smtClean="0"/>
              <a:t>sont</a:t>
            </a:r>
            <a:r>
              <a:rPr lang="en-IE" dirty="0" smtClean="0"/>
              <a:t> </a:t>
            </a:r>
            <a:r>
              <a:rPr lang="en-IE" dirty="0" err="1" smtClean="0"/>
              <a:t>formels</a:t>
            </a:r>
            <a:r>
              <a:rPr lang="en-IE" dirty="0" smtClean="0"/>
              <a:t> (interview de </a:t>
            </a:r>
            <a:r>
              <a:rPr lang="en-IE" dirty="0" err="1" smtClean="0"/>
              <a:t>vedettes</a:t>
            </a:r>
            <a:r>
              <a:rPr lang="en-IE" dirty="0" smtClean="0"/>
              <a:t>, </a:t>
            </a:r>
            <a:r>
              <a:rPr lang="en-IE" dirty="0" err="1" smtClean="0"/>
              <a:t>chercheurs</a:t>
            </a:r>
            <a:r>
              <a:rPr lang="en-IE" dirty="0" smtClean="0"/>
              <a:t>, etc…), </a:t>
            </a:r>
            <a:r>
              <a:rPr lang="en-IE" dirty="0" err="1" smtClean="0"/>
              <a:t>soit</a:t>
            </a:r>
            <a:r>
              <a:rPr lang="en-IE" dirty="0" smtClean="0"/>
              <a:t> </a:t>
            </a:r>
            <a:r>
              <a:rPr lang="en-IE" dirty="0" err="1" smtClean="0"/>
              <a:t>ils</a:t>
            </a:r>
            <a:r>
              <a:rPr lang="en-IE" dirty="0" smtClean="0"/>
              <a:t> </a:t>
            </a:r>
            <a:r>
              <a:rPr lang="en-IE" dirty="0" err="1" smtClean="0"/>
              <a:t>sont</a:t>
            </a:r>
            <a:r>
              <a:rPr lang="en-IE" dirty="0" smtClean="0"/>
              <a:t> </a:t>
            </a:r>
            <a:r>
              <a:rPr lang="en-IE" dirty="0" err="1" smtClean="0"/>
              <a:t>informels</a:t>
            </a:r>
            <a:r>
              <a:rPr lang="en-IE" dirty="0" smtClean="0"/>
              <a:t> (conversation entre </a:t>
            </a:r>
            <a:r>
              <a:rPr lang="en-IE" dirty="0" err="1" smtClean="0"/>
              <a:t>amis</a:t>
            </a:r>
            <a:r>
              <a:rPr lang="en-IE" dirty="0" smtClean="0"/>
              <a:t>; </a:t>
            </a:r>
            <a:r>
              <a:rPr lang="en-IE" dirty="0" err="1" smtClean="0"/>
              <a:t>membre</a:t>
            </a:r>
            <a:r>
              <a:rPr lang="en-IE" dirty="0" smtClean="0"/>
              <a:t> de la </a:t>
            </a:r>
            <a:r>
              <a:rPr lang="en-IE" dirty="0" err="1" smtClean="0"/>
              <a:t>famille</a:t>
            </a:r>
            <a:r>
              <a:rPr lang="en-IE" dirty="0" smtClean="0"/>
              <a:t>). </a:t>
            </a:r>
          </a:p>
          <a:p>
            <a:r>
              <a:rPr lang="en-IE" dirty="0" smtClean="0"/>
              <a:t>Les </a:t>
            </a:r>
            <a:r>
              <a:rPr lang="en-IE" dirty="0" err="1" smtClean="0"/>
              <a:t>sujets</a:t>
            </a:r>
            <a:r>
              <a:rPr lang="en-IE" dirty="0" smtClean="0"/>
              <a:t> </a:t>
            </a:r>
            <a:r>
              <a:rPr lang="en-IE" dirty="0" err="1" smtClean="0"/>
              <a:t>sont</a:t>
            </a:r>
            <a:r>
              <a:rPr lang="en-IE" dirty="0" smtClean="0"/>
              <a:t> </a:t>
            </a:r>
            <a:r>
              <a:rPr lang="en-IE" dirty="0" err="1" smtClean="0"/>
              <a:t>très</a:t>
            </a:r>
            <a:r>
              <a:rPr lang="en-IE" dirty="0" smtClean="0"/>
              <a:t> </a:t>
            </a:r>
            <a:r>
              <a:rPr lang="en-IE" dirty="0" err="1" smtClean="0"/>
              <a:t>variés</a:t>
            </a:r>
            <a:r>
              <a:rPr lang="en-IE" dirty="0" smtClean="0"/>
              <a:t>. 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629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Chaque</a:t>
            </a:r>
            <a:r>
              <a:rPr lang="en-IE" dirty="0"/>
              <a:t> conversation </a:t>
            </a:r>
            <a:r>
              <a:rPr lang="en-IE" dirty="0" err="1"/>
              <a:t>est</a:t>
            </a:r>
            <a:r>
              <a:rPr lang="en-IE" dirty="0"/>
              <a:t> </a:t>
            </a:r>
            <a:r>
              <a:rPr lang="en-IE" dirty="0" err="1"/>
              <a:t>jouée</a:t>
            </a:r>
            <a:r>
              <a:rPr lang="en-IE" dirty="0"/>
              <a:t> </a:t>
            </a:r>
            <a:r>
              <a:rPr lang="en-IE" dirty="0" err="1"/>
              <a:t>trois</a:t>
            </a:r>
            <a:r>
              <a:rPr lang="en-IE" dirty="0"/>
              <a:t> </a:t>
            </a:r>
            <a:r>
              <a:rPr lang="en-IE" dirty="0" err="1"/>
              <a:t>fois</a:t>
            </a:r>
            <a:r>
              <a:rPr lang="en-IE" dirty="0"/>
              <a:t>.</a:t>
            </a:r>
          </a:p>
          <a:p>
            <a:pPr lvl="1"/>
            <a:r>
              <a:rPr lang="en-IE" dirty="0"/>
              <a:t>La première </a:t>
            </a:r>
            <a:r>
              <a:rPr lang="en-IE" dirty="0" err="1"/>
              <a:t>fois</a:t>
            </a:r>
            <a:r>
              <a:rPr lang="en-IE" dirty="0"/>
              <a:t> sans </a:t>
            </a:r>
            <a:r>
              <a:rPr lang="en-IE" dirty="0" err="1"/>
              <a:t>arrêt</a:t>
            </a:r>
            <a:endParaRPr lang="en-IE" dirty="0"/>
          </a:p>
          <a:p>
            <a:pPr lvl="1"/>
            <a:r>
              <a:rPr lang="en-IE" dirty="0" smtClean="0"/>
              <a:t>La </a:t>
            </a:r>
            <a:r>
              <a:rPr lang="en-IE" dirty="0" err="1" smtClean="0"/>
              <a:t>deuxième</a:t>
            </a:r>
            <a:r>
              <a:rPr lang="en-IE" dirty="0" smtClean="0"/>
              <a:t> </a:t>
            </a:r>
            <a:r>
              <a:rPr lang="en-IE" dirty="0" err="1" smtClean="0"/>
              <a:t>fois</a:t>
            </a:r>
            <a:r>
              <a:rPr lang="en-IE" dirty="0" smtClean="0"/>
              <a:t> avec des pauses. </a:t>
            </a:r>
            <a:r>
              <a:rPr lang="en-IE" dirty="0" err="1" smtClean="0"/>
              <a:t>Notez</a:t>
            </a:r>
            <a:r>
              <a:rPr lang="en-IE" dirty="0" smtClean="0"/>
              <a:t> </a:t>
            </a:r>
            <a:r>
              <a:rPr lang="en-IE" dirty="0" err="1" smtClean="0"/>
              <a:t>que</a:t>
            </a:r>
            <a:r>
              <a:rPr lang="en-IE" dirty="0" smtClean="0"/>
              <a:t> </a:t>
            </a:r>
            <a:r>
              <a:rPr lang="en-IE" dirty="0" err="1" smtClean="0"/>
              <a:t>chaque</a:t>
            </a:r>
            <a:r>
              <a:rPr lang="en-IE" dirty="0" smtClean="0"/>
              <a:t> section correspond à </a:t>
            </a:r>
            <a:r>
              <a:rPr lang="en-IE" dirty="0" err="1" smtClean="0"/>
              <a:t>une</a:t>
            </a:r>
            <a:r>
              <a:rPr lang="en-IE" dirty="0" smtClean="0"/>
              <a:t> question. </a:t>
            </a:r>
          </a:p>
          <a:p>
            <a:pPr marL="329184" lvl="1" indent="0">
              <a:buNone/>
            </a:pPr>
            <a:r>
              <a:rPr lang="en-IE" dirty="0"/>
              <a:t>	</a:t>
            </a:r>
            <a:r>
              <a:rPr lang="en-IE" dirty="0" smtClean="0"/>
              <a:t>	</a:t>
            </a:r>
            <a:r>
              <a:rPr lang="en-IE" dirty="0" err="1"/>
              <a:t>exemple</a:t>
            </a:r>
            <a:r>
              <a:rPr lang="en-IE" dirty="0"/>
              <a:t>: 	1ère section – questions 1a et 1 b</a:t>
            </a:r>
          </a:p>
          <a:p>
            <a:pPr marL="329184" lvl="1" indent="0">
              <a:buNone/>
            </a:pPr>
            <a:r>
              <a:rPr lang="en-IE" dirty="0"/>
              <a:t>					2ème section – questions 2a et 2b</a:t>
            </a:r>
            <a:r>
              <a:rPr lang="en-IE" dirty="0" smtClean="0"/>
              <a:t>…</a:t>
            </a:r>
          </a:p>
          <a:p>
            <a:pPr lvl="1"/>
            <a:r>
              <a:rPr lang="en-IE" dirty="0" smtClean="0"/>
              <a:t>La </a:t>
            </a:r>
            <a:r>
              <a:rPr lang="en-IE" dirty="0" err="1" smtClean="0"/>
              <a:t>troisième</a:t>
            </a:r>
            <a:r>
              <a:rPr lang="en-IE" dirty="0" smtClean="0"/>
              <a:t> </a:t>
            </a:r>
            <a:r>
              <a:rPr lang="en-IE" dirty="0" err="1" smtClean="0"/>
              <a:t>fois</a:t>
            </a:r>
            <a:r>
              <a:rPr lang="en-IE" dirty="0" smtClean="0"/>
              <a:t> sans </a:t>
            </a:r>
            <a:r>
              <a:rPr lang="en-IE" dirty="0" err="1" smtClean="0"/>
              <a:t>arrêt</a:t>
            </a:r>
            <a:r>
              <a:rPr lang="en-IE" dirty="0" smtClean="0"/>
              <a:t>.</a:t>
            </a:r>
          </a:p>
          <a:p>
            <a:pPr marL="329184" lvl="1" indent="0">
              <a:buNone/>
            </a:pPr>
            <a:r>
              <a:rPr lang="en-IE" dirty="0"/>
              <a:t>	</a:t>
            </a:r>
            <a:r>
              <a:rPr lang="en-IE" dirty="0" smtClean="0"/>
              <a:t>	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765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Section 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La section V </a:t>
            </a:r>
            <a:r>
              <a:rPr lang="en-IE" dirty="0" err="1" smtClean="0"/>
              <a:t>est</a:t>
            </a:r>
            <a:r>
              <a:rPr lang="en-IE" dirty="0" smtClean="0"/>
              <a:t> </a:t>
            </a:r>
            <a:r>
              <a:rPr lang="en-IE" dirty="0" err="1" smtClean="0"/>
              <a:t>une</a:t>
            </a:r>
            <a:r>
              <a:rPr lang="en-IE" dirty="0" smtClean="0"/>
              <a:t> section </a:t>
            </a:r>
            <a:r>
              <a:rPr lang="en-IE" dirty="0" err="1" smtClean="0"/>
              <a:t>sur</a:t>
            </a:r>
            <a:r>
              <a:rPr lang="en-IE" dirty="0" smtClean="0"/>
              <a:t> les </a:t>
            </a:r>
            <a:r>
              <a:rPr lang="en-IE" b="1" dirty="0" err="1" smtClean="0"/>
              <a:t>informations</a:t>
            </a:r>
            <a:r>
              <a:rPr lang="en-IE" dirty="0" smtClean="0"/>
              <a:t>.  </a:t>
            </a:r>
          </a:p>
          <a:p>
            <a:r>
              <a:rPr lang="en-IE" dirty="0" smtClean="0"/>
              <a:t>Il y a 4 questions </a:t>
            </a:r>
            <a:r>
              <a:rPr lang="en-IE" dirty="0" err="1" smtClean="0"/>
              <a:t>sur</a:t>
            </a:r>
            <a:r>
              <a:rPr lang="en-IE" dirty="0" smtClean="0"/>
              <a:t> des </a:t>
            </a:r>
            <a:r>
              <a:rPr lang="en-IE" dirty="0" err="1" smtClean="0"/>
              <a:t>thèmes</a:t>
            </a:r>
            <a:r>
              <a:rPr lang="en-IE" dirty="0" smtClean="0"/>
              <a:t> de </a:t>
            </a:r>
            <a:r>
              <a:rPr lang="en-IE" dirty="0" err="1" smtClean="0"/>
              <a:t>l’actualité</a:t>
            </a:r>
            <a:r>
              <a:rPr lang="en-IE" dirty="0" smtClean="0"/>
              <a:t> (santé; </a:t>
            </a:r>
            <a:r>
              <a:rPr lang="en-IE" dirty="0" err="1" smtClean="0"/>
              <a:t>météo</a:t>
            </a:r>
            <a:r>
              <a:rPr lang="en-IE" dirty="0" smtClean="0"/>
              <a:t>; transport; </a:t>
            </a:r>
            <a:r>
              <a:rPr lang="en-IE" dirty="0" err="1" smtClean="0"/>
              <a:t>politique</a:t>
            </a:r>
            <a:r>
              <a:rPr lang="en-IE" dirty="0" smtClean="0"/>
              <a:t>; etc…)</a:t>
            </a:r>
          </a:p>
          <a:p>
            <a:r>
              <a:rPr lang="en-IE" dirty="0" err="1"/>
              <a:t>Chaque</a:t>
            </a:r>
            <a:r>
              <a:rPr lang="en-IE" dirty="0"/>
              <a:t> </a:t>
            </a:r>
            <a:r>
              <a:rPr lang="en-IE" dirty="0" smtClean="0"/>
              <a:t>information </a:t>
            </a:r>
            <a:r>
              <a:rPr lang="en-IE" dirty="0" err="1"/>
              <a:t>est</a:t>
            </a:r>
            <a:r>
              <a:rPr lang="en-IE" dirty="0"/>
              <a:t> </a:t>
            </a:r>
            <a:r>
              <a:rPr lang="en-IE" dirty="0" err="1"/>
              <a:t>jouée</a:t>
            </a:r>
            <a:r>
              <a:rPr lang="en-IE" dirty="0"/>
              <a:t> </a:t>
            </a:r>
            <a:r>
              <a:rPr lang="en-IE" dirty="0" err="1" smtClean="0"/>
              <a:t>deux</a:t>
            </a:r>
            <a:r>
              <a:rPr lang="en-IE" dirty="0" smtClean="0"/>
              <a:t> </a:t>
            </a:r>
            <a:r>
              <a:rPr lang="en-IE" dirty="0" err="1" smtClean="0"/>
              <a:t>fois</a:t>
            </a:r>
            <a:r>
              <a:rPr lang="en-IE" dirty="0"/>
              <a:t> </a:t>
            </a:r>
            <a:r>
              <a:rPr lang="en-IE" dirty="0" smtClean="0"/>
              <a:t>sans </a:t>
            </a:r>
            <a:r>
              <a:rPr lang="en-IE" dirty="0" err="1" smtClean="0"/>
              <a:t>arrêt</a:t>
            </a:r>
            <a:r>
              <a:rPr lang="en-IE" dirty="0" smtClean="0"/>
              <a:t>. </a:t>
            </a:r>
          </a:p>
          <a:p>
            <a:r>
              <a:rPr lang="en-IE" dirty="0" smtClean="0"/>
              <a:t>Les </a:t>
            </a:r>
            <a:r>
              <a:rPr lang="en-IE" dirty="0" err="1" smtClean="0"/>
              <a:t>réponses</a:t>
            </a:r>
            <a:r>
              <a:rPr lang="en-IE" dirty="0" smtClean="0"/>
              <a:t> </a:t>
            </a:r>
            <a:r>
              <a:rPr lang="en-IE" dirty="0" err="1" smtClean="0"/>
              <a:t>sont</a:t>
            </a:r>
            <a:r>
              <a:rPr lang="en-IE" dirty="0" smtClean="0"/>
              <a:t> </a:t>
            </a:r>
            <a:r>
              <a:rPr lang="en-IE" dirty="0" err="1" smtClean="0"/>
              <a:t>souvent</a:t>
            </a:r>
            <a:r>
              <a:rPr lang="en-IE" dirty="0" smtClean="0"/>
              <a:t> </a:t>
            </a:r>
            <a:r>
              <a:rPr lang="en-IE" dirty="0" err="1" smtClean="0"/>
              <a:t>très</a:t>
            </a:r>
            <a:r>
              <a:rPr lang="en-IE" dirty="0" smtClean="0"/>
              <a:t> </a:t>
            </a:r>
            <a:r>
              <a:rPr lang="en-IE" dirty="0" err="1" smtClean="0"/>
              <a:t>courtes</a:t>
            </a:r>
            <a:r>
              <a:rPr lang="en-IE" dirty="0" smtClean="0"/>
              <a:t> (</a:t>
            </a:r>
            <a:r>
              <a:rPr lang="en-IE" dirty="0" err="1" smtClean="0"/>
              <a:t>une</a:t>
            </a:r>
            <a:r>
              <a:rPr lang="en-IE" dirty="0" smtClean="0"/>
              <a:t> our </a:t>
            </a:r>
            <a:r>
              <a:rPr lang="en-IE" dirty="0" err="1" smtClean="0"/>
              <a:t>deux</a:t>
            </a:r>
            <a:r>
              <a:rPr lang="en-IE" dirty="0" smtClean="0"/>
              <a:t> mots)</a:t>
            </a:r>
            <a:r>
              <a:rPr lang="en-IE" dirty="0"/>
              <a:t>		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677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 </a:t>
            </a:r>
            <a:r>
              <a:rPr lang="en-IE" dirty="0" err="1" smtClean="0"/>
              <a:t>barème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En </a:t>
            </a:r>
            <a:r>
              <a:rPr lang="en-IE" dirty="0" err="1" smtClean="0"/>
              <a:t>règle</a:t>
            </a:r>
            <a:r>
              <a:rPr lang="en-IE" dirty="0" smtClean="0"/>
              <a:t> </a:t>
            </a:r>
            <a:r>
              <a:rPr lang="en-IE" dirty="0" err="1" smtClean="0"/>
              <a:t>générale</a:t>
            </a:r>
            <a:r>
              <a:rPr lang="en-IE" dirty="0" smtClean="0"/>
              <a:t>, les questions pour les sections I, II, III et IV </a:t>
            </a:r>
            <a:r>
              <a:rPr lang="en-IE" dirty="0" err="1" smtClean="0"/>
              <a:t>valent</a:t>
            </a:r>
            <a:r>
              <a:rPr lang="en-IE" dirty="0" smtClean="0"/>
              <a:t> 3 points </a:t>
            </a:r>
            <a:r>
              <a:rPr lang="en-IE" dirty="0" err="1" smtClean="0"/>
              <a:t>chaque</a:t>
            </a:r>
            <a:r>
              <a:rPr lang="en-IE" dirty="0" smtClean="0"/>
              <a:t> et pour la section V, </a:t>
            </a:r>
            <a:r>
              <a:rPr lang="en-IE" dirty="0" err="1" smtClean="0"/>
              <a:t>chaque</a:t>
            </a:r>
            <a:r>
              <a:rPr lang="en-IE" dirty="0" smtClean="0"/>
              <a:t> question </a:t>
            </a:r>
            <a:r>
              <a:rPr lang="en-IE" dirty="0" err="1" smtClean="0"/>
              <a:t>vaut</a:t>
            </a:r>
            <a:r>
              <a:rPr lang="en-IE" dirty="0" smtClean="0"/>
              <a:t> 2 points. </a:t>
            </a:r>
          </a:p>
          <a:p>
            <a:r>
              <a:rPr lang="en-IE" dirty="0" smtClean="0"/>
              <a:t>Pour </a:t>
            </a:r>
            <a:r>
              <a:rPr lang="en-IE" dirty="0" err="1" smtClean="0"/>
              <a:t>obtenir</a:t>
            </a:r>
            <a:r>
              <a:rPr lang="en-IE" dirty="0" smtClean="0"/>
              <a:t> </a:t>
            </a:r>
            <a:r>
              <a:rPr lang="en-IE" dirty="0" err="1" smtClean="0"/>
              <a:t>tous</a:t>
            </a:r>
            <a:r>
              <a:rPr lang="en-IE" dirty="0" smtClean="0"/>
              <a:t> les points, </a:t>
            </a:r>
            <a:r>
              <a:rPr lang="en-IE" dirty="0" err="1" smtClean="0"/>
              <a:t>il</a:t>
            </a:r>
            <a:r>
              <a:rPr lang="en-IE" dirty="0" smtClean="0"/>
              <a:t> </a:t>
            </a:r>
            <a:r>
              <a:rPr lang="en-IE" dirty="0" err="1" smtClean="0"/>
              <a:t>faut</a:t>
            </a:r>
            <a:r>
              <a:rPr lang="en-IE" dirty="0" smtClean="0"/>
              <a:t> </a:t>
            </a:r>
            <a:r>
              <a:rPr lang="en-IE" dirty="0" err="1" smtClean="0"/>
              <a:t>donner</a:t>
            </a:r>
            <a:r>
              <a:rPr lang="en-IE" dirty="0" smtClean="0"/>
              <a:t> </a:t>
            </a:r>
            <a:r>
              <a:rPr lang="en-IE" dirty="0" err="1" smtClean="0"/>
              <a:t>tous</a:t>
            </a:r>
            <a:r>
              <a:rPr lang="en-IE" dirty="0" smtClean="0"/>
              <a:t> les </a:t>
            </a:r>
            <a:r>
              <a:rPr lang="en-IE" dirty="0" err="1" smtClean="0"/>
              <a:t>détails</a:t>
            </a:r>
            <a:r>
              <a:rPr lang="en-IE" dirty="0" smtClean="0"/>
              <a:t>. Il ne </a:t>
            </a:r>
            <a:r>
              <a:rPr lang="en-IE" dirty="0" err="1" smtClean="0"/>
              <a:t>suffit</a:t>
            </a:r>
            <a:r>
              <a:rPr lang="en-IE" dirty="0" smtClean="0"/>
              <a:t> pas </a:t>
            </a:r>
            <a:r>
              <a:rPr lang="en-IE" dirty="0" err="1" smtClean="0"/>
              <a:t>d’avoir</a:t>
            </a:r>
            <a:r>
              <a:rPr lang="en-IE" dirty="0" smtClean="0"/>
              <a:t> </a:t>
            </a:r>
            <a:r>
              <a:rPr lang="en-IE" dirty="0" err="1" smtClean="0"/>
              <a:t>compris</a:t>
            </a:r>
            <a:r>
              <a:rPr lang="en-IE" dirty="0" smtClean="0"/>
              <a:t> de quoi </a:t>
            </a:r>
            <a:r>
              <a:rPr lang="en-IE" dirty="0" err="1" smtClean="0"/>
              <a:t>il</a:t>
            </a:r>
            <a:r>
              <a:rPr lang="en-IE" dirty="0" smtClean="0"/>
              <a:t> </a:t>
            </a:r>
            <a:r>
              <a:rPr lang="en-IE" dirty="0" err="1" smtClean="0"/>
              <a:t>s’agit</a:t>
            </a:r>
            <a:r>
              <a:rPr lang="en-IE" dirty="0" smtClean="0"/>
              <a:t>. Il </a:t>
            </a:r>
            <a:r>
              <a:rPr lang="en-IE" dirty="0" err="1" smtClean="0"/>
              <a:t>faut</a:t>
            </a:r>
            <a:r>
              <a:rPr lang="en-IE" dirty="0" smtClean="0"/>
              <a:t> </a:t>
            </a:r>
            <a:r>
              <a:rPr lang="en-IE" dirty="0" err="1" smtClean="0"/>
              <a:t>bien</a:t>
            </a:r>
            <a:r>
              <a:rPr lang="en-IE" dirty="0" smtClean="0"/>
              <a:t> </a:t>
            </a:r>
            <a:r>
              <a:rPr lang="en-IE" dirty="0" err="1" smtClean="0"/>
              <a:t>écouter</a:t>
            </a:r>
            <a:r>
              <a:rPr lang="en-IE" dirty="0" smtClean="0"/>
              <a:t> les </a:t>
            </a:r>
            <a:r>
              <a:rPr lang="en-IE" dirty="0" err="1" smtClean="0"/>
              <a:t>détails</a:t>
            </a:r>
            <a:r>
              <a:rPr lang="en-IE" dirty="0" smtClean="0"/>
              <a:t>. </a:t>
            </a:r>
          </a:p>
          <a:p>
            <a:r>
              <a:rPr lang="en-IE" dirty="0" smtClean="0"/>
              <a:t>Si </a:t>
            </a:r>
            <a:r>
              <a:rPr lang="en-IE" dirty="0" err="1" smtClean="0"/>
              <a:t>vous</a:t>
            </a:r>
            <a:r>
              <a:rPr lang="en-IE" dirty="0" smtClean="0"/>
              <a:t> </a:t>
            </a:r>
            <a:r>
              <a:rPr lang="en-IE" dirty="0" err="1" smtClean="0"/>
              <a:t>donnez</a:t>
            </a:r>
            <a:r>
              <a:rPr lang="en-IE" dirty="0" smtClean="0"/>
              <a:t> des </a:t>
            </a:r>
            <a:r>
              <a:rPr lang="en-IE" dirty="0" err="1" smtClean="0"/>
              <a:t>détails</a:t>
            </a:r>
            <a:r>
              <a:rPr lang="en-IE" dirty="0" smtClean="0"/>
              <a:t> qui </a:t>
            </a:r>
            <a:r>
              <a:rPr lang="en-IE" dirty="0" err="1" smtClean="0"/>
              <a:t>sont</a:t>
            </a:r>
            <a:r>
              <a:rPr lang="en-IE" dirty="0" smtClean="0"/>
              <a:t> </a:t>
            </a:r>
            <a:r>
              <a:rPr lang="en-IE" dirty="0" err="1" smtClean="0"/>
              <a:t>superficiels</a:t>
            </a:r>
            <a:r>
              <a:rPr lang="en-IE" dirty="0" smtClean="0"/>
              <a:t> </a:t>
            </a:r>
            <a:r>
              <a:rPr lang="en-IE" dirty="0" err="1" smtClean="0"/>
              <a:t>ou</a:t>
            </a:r>
            <a:r>
              <a:rPr lang="en-IE" dirty="0" smtClean="0"/>
              <a:t> surplus à la question, </a:t>
            </a:r>
            <a:r>
              <a:rPr lang="en-IE" dirty="0" err="1" smtClean="0"/>
              <a:t>vous</a:t>
            </a:r>
            <a:r>
              <a:rPr lang="en-IE" dirty="0" smtClean="0"/>
              <a:t> </a:t>
            </a:r>
            <a:r>
              <a:rPr lang="en-IE" dirty="0" err="1" smtClean="0"/>
              <a:t>serez</a:t>
            </a:r>
            <a:r>
              <a:rPr lang="en-IE" dirty="0" smtClean="0"/>
              <a:t> </a:t>
            </a:r>
            <a:r>
              <a:rPr lang="en-IE" dirty="0" err="1" smtClean="0"/>
              <a:t>pénalisé</a:t>
            </a:r>
            <a:r>
              <a:rPr lang="en-IE" dirty="0" smtClean="0"/>
              <a:t>(e).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5097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Comment </a:t>
            </a:r>
            <a:r>
              <a:rPr lang="en-IE" dirty="0" err="1" smtClean="0"/>
              <a:t>procéder</a:t>
            </a:r>
            <a:r>
              <a:rPr lang="en-IE" dirty="0" smtClean="0"/>
              <a:t> 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s’entra</a:t>
            </a:r>
            <a:r>
              <a:rPr lang="fr-FR" dirty="0"/>
              <a:t>î</a:t>
            </a:r>
            <a:r>
              <a:rPr lang="fr-FR" dirty="0" smtClean="0"/>
              <a:t>ner avec les exercices audio du livre (pour apprendre à connaître le vocabulaire)</a:t>
            </a:r>
          </a:p>
          <a:p>
            <a:r>
              <a:rPr lang="fr-FR" dirty="0" smtClean="0"/>
              <a:t>Avec les annales d’examen (mais pas forcément à jour)</a:t>
            </a:r>
          </a:p>
          <a:p>
            <a:r>
              <a:rPr lang="fr-FR" dirty="0" smtClean="0"/>
              <a:t>Avec des examens blancs de learnforeignlanguageskills.com. Travail à faire à la maison (on discutera des solutions et du vocabulaire/structure après en classe)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808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hlinkClick r:id="rId2"/>
              </a:rPr>
              <a:t>Les </a:t>
            </a:r>
            <a:r>
              <a:rPr lang="en-IE" dirty="0" err="1" smtClean="0">
                <a:hlinkClick r:id="rId2"/>
              </a:rPr>
              <a:t>conseils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06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121</TotalTime>
  <Words>329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Sketchbook</vt:lpstr>
      <vt:lpstr>La compréhension auditive</vt:lpstr>
      <vt:lpstr>Les grandes lignes</vt:lpstr>
      <vt:lpstr>Sections I, II, III et IV</vt:lpstr>
      <vt:lpstr>PowerPoint Presentation</vt:lpstr>
      <vt:lpstr>Section V</vt:lpstr>
      <vt:lpstr>Le barème</vt:lpstr>
      <vt:lpstr>Comment procéder ?</vt:lpstr>
      <vt:lpstr>Les conseils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compréhension auditive</dc:title>
  <dc:creator>michael kenny</dc:creator>
  <cp:lastModifiedBy>michael kenny</cp:lastModifiedBy>
  <cp:revision>14</cp:revision>
  <dcterms:created xsi:type="dcterms:W3CDTF">2012-09-30T14:30:44Z</dcterms:created>
  <dcterms:modified xsi:type="dcterms:W3CDTF">2012-09-30T16:31:45Z</dcterms:modified>
</cp:coreProperties>
</file>