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7" r:id="rId10"/>
    <p:sldId id="266" r:id="rId11"/>
    <p:sldId id="262" r:id="rId12"/>
    <p:sldId id="271" r:id="rId13"/>
    <p:sldId id="272" r:id="rId14"/>
    <p:sldId id="273" r:id="rId15"/>
    <p:sldId id="268" r:id="rId16"/>
    <p:sldId id="274" r:id="rId17"/>
    <p:sldId id="277" r:id="rId18"/>
    <p:sldId id="288" r:id="rId19"/>
    <p:sldId id="275" r:id="rId20"/>
    <p:sldId id="276" r:id="rId21"/>
    <p:sldId id="282" r:id="rId22"/>
    <p:sldId id="269" r:id="rId23"/>
    <p:sldId id="270" r:id="rId24"/>
    <p:sldId id="283" r:id="rId25"/>
    <p:sldId id="284" r:id="rId26"/>
    <p:sldId id="297" r:id="rId27"/>
    <p:sldId id="298" r:id="rId28"/>
    <p:sldId id="290" r:id="rId29"/>
    <p:sldId id="291" r:id="rId30"/>
    <p:sldId id="292" r:id="rId31"/>
    <p:sldId id="293" r:id="rId32"/>
    <p:sldId id="294" r:id="rId33"/>
    <p:sldId id="295" r:id="rId34"/>
    <p:sldId id="285" r:id="rId35"/>
    <p:sldId id="286" r:id="rId36"/>
    <p:sldId id="287" r:id="rId37"/>
    <p:sldId id="278" r:id="rId38"/>
    <p:sldId id="279" r:id="rId39"/>
    <p:sldId id="281" r:id="rId40"/>
    <p:sldId id="300" r:id="rId41"/>
    <p:sldId id="296" r:id="rId42"/>
    <p:sldId id="280" r:id="rId43"/>
    <p:sldId id="299" r:id="rId44"/>
    <p:sldId id="28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FB1D0B-C1CB-4D06-A1A0-B04D6BA470C4}">
          <p14:sldIdLst>
            <p14:sldId id="256"/>
            <p14:sldId id="257"/>
            <p14:sldId id="258"/>
            <p14:sldId id="260"/>
            <p14:sldId id="261"/>
            <p14:sldId id="263"/>
            <p14:sldId id="264"/>
            <p14:sldId id="265"/>
            <p14:sldId id="267"/>
            <p14:sldId id="266"/>
            <p14:sldId id="262"/>
            <p14:sldId id="271"/>
            <p14:sldId id="272"/>
            <p14:sldId id="273"/>
            <p14:sldId id="268"/>
            <p14:sldId id="274"/>
            <p14:sldId id="277"/>
            <p14:sldId id="288"/>
            <p14:sldId id="275"/>
            <p14:sldId id="276"/>
            <p14:sldId id="282"/>
            <p14:sldId id="269"/>
            <p14:sldId id="270"/>
            <p14:sldId id="283"/>
            <p14:sldId id="284"/>
            <p14:sldId id="297"/>
            <p14:sldId id="298"/>
            <p14:sldId id="290"/>
            <p14:sldId id="291"/>
            <p14:sldId id="292"/>
            <p14:sldId id="293"/>
            <p14:sldId id="294"/>
            <p14:sldId id="295"/>
            <p14:sldId id="285"/>
            <p14:sldId id="286"/>
            <p14:sldId id="287"/>
            <p14:sldId id="278"/>
            <p14:sldId id="279"/>
            <p14:sldId id="281"/>
            <p14:sldId id="300"/>
            <p14:sldId id="296"/>
            <p14:sldId id="280"/>
            <p14:sldId id="299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90" autoAdjust="0"/>
  </p:normalViewPr>
  <p:slideViewPr>
    <p:cSldViewPr>
      <p:cViewPr varScale="1">
        <p:scale>
          <a:sx n="67" d="100"/>
          <a:sy n="67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9BF5B-4211-8A4F-AEBB-EBD3716E74E8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F5034-2C9D-6846-B4AD-82908CF16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98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30A9F-15D8-41D2-A2CA-03069713A487}" type="datetimeFigureOut">
              <a:rPr lang="en-IE" smtClean="0"/>
              <a:t>16/11/2012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53CBD-1C7F-49B5-A228-1CA00A84D65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436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53CBD-1C7F-49B5-A228-1CA00A84D65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974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C’est</a:t>
            </a:r>
            <a:r>
              <a:rPr lang="en-IE" dirty="0" smtClean="0"/>
              <a:t> </a:t>
            </a:r>
            <a:r>
              <a:rPr lang="en-IE" dirty="0" err="1" smtClean="0"/>
              <a:t>une</a:t>
            </a:r>
            <a:r>
              <a:rPr lang="en-IE" dirty="0" smtClean="0"/>
              <a:t> langue </a:t>
            </a:r>
            <a:r>
              <a:rPr lang="en-IE" dirty="0" err="1" smtClean="0"/>
              <a:t>vivante</a:t>
            </a:r>
            <a:r>
              <a:rPr lang="en-IE" dirty="0" smtClean="0"/>
              <a:t> et </a:t>
            </a:r>
            <a:r>
              <a:rPr lang="en-IE" smtClean="0"/>
              <a:t>qui change. 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53CBD-1C7F-49B5-A228-1CA00A84D652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359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53CBD-1C7F-49B5-A228-1CA00A84D652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015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6DB4A4C-F740-407C-91BC-F4A671765F95}" type="datetimeFigureOut">
              <a:rPr lang="en-IE" smtClean="0"/>
              <a:t>16/11/2012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23D21FE-1EF2-479F-B05E-00F02DAEF04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4A4C-F740-407C-91BC-F4A671765F95}" type="datetimeFigureOut">
              <a:rPr lang="en-IE" smtClean="0"/>
              <a:t>16/11/2012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21FE-1EF2-479F-B05E-00F02DAEF04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4A4C-F740-407C-91BC-F4A671765F95}" type="datetimeFigureOut">
              <a:rPr lang="en-IE" smtClean="0"/>
              <a:t>16/11/2012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21FE-1EF2-479F-B05E-00F02DAEF04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4A4C-F740-407C-91BC-F4A671765F95}" type="datetimeFigureOut">
              <a:rPr lang="en-IE" smtClean="0"/>
              <a:t>16/11/2012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21FE-1EF2-479F-B05E-00F02DAEF04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4A4C-F740-407C-91BC-F4A671765F95}" type="datetimeFigureOut">
              <a:rPr lang="en-IE" smtClean="0"/>
              <a:t>16/11/2012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21FE-1EF2-479F-B05E-00F02DAEF04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4A4C-F740-407C-91BC-F4A671765F95}" type="datetimeFigureOut">
              <a:rPr lang="en-IE" smtClean="0"/>
              <a:t>16/11/2012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21FE-1EF2-479F-B05E-00F02DAEF04B}" type="slidenum">
              <a:rPr lang="en-IE" smtClean="0"/>
              <a:t>‹#›</a:t>
            </a:fld>
            <a:endParaRPr lang="en-I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4A4C-F740-407C-91BC-F4A671765F95}" type="datetimeFigureOut">
              <a:rPr lang="en-IE" smtClean="0"/>
              <a:t>16/11/2012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21FE-1EF2-479F-B05E-00F02DAEF04B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4A4C-F740-407C-91BC-F4A671765F95}" type="datetimeFigureOut">
              <a:rPr lang="en-IE" smtClean="0"/>
              <a:t>16/11/2012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21FE-1EF2-479F-B05E-00F02DAEF04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4A4C-F740-407C-91BC-F4A671765F95}" type="datetimeFigureOut">
              <a:rPr lang="en-IE" smtClean="0"/>
              <a:t>16/11/2012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21FE-1EF2-479F-B05E-00F02DAEF04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6DB4A4C-F740-407C-91BC-F4A671765F95}" type="datetimeFigureOut">
              <a:rPr lang="en-IE" smtClean="0"/>
              <a:t>16/11/2012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23D21FE-1EF2-479F-B05E-00F02DAEF04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6DB4A4C-F740-407C-91BC-F4A671765F95}" type="datetimeFigureOut">
              <a:rPr lang="en-IE" smtClean="0"/>
              <a:t>16/11/2012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23D21FE-1EF2-479F-B05E-00F02DAEF04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6DB4A4C-F740-407C-91BC-F4A671765F95}" type="datetimeFigureOut">
              <a:rPr lang="en-IE" smtClean="0"/>
              <a:t>16/11/2012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23D21FE-1EF2-479F-B05E-00F02DAEF04B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dsandrin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nce24.com/fr/podcasts/video" TargetMode="External"/><Relationship Id="rId2" Type="http://schemas.openxmlformats.org/officeDocument/2006/relationships/hyperlink" Target="http://www.listenlive.eu/franc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diojunior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ternaute.com/photo_numerique/retouche-photo/celebrites-metamorphosees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nce5.fr/videos" TargetMode="External"/><Relationship Id="rId2" Type="http://schemas.openxmlformats.org/officeDocument/2006/relationships/hyperlink" Target="http://www.culturepub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rancaisenligne.free.fr/ecouter/video.php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-fle.com/prof_fle/download/video.pdf" TargetMode="External"/><Relationship Id="rId2" Type="http://schemas.openxmlformats.org/officeDocument/2006/relationships/hyperlink" Target="http://www.edufle.net/L-utilisation-de-la-video-en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andrew.hedges.name/experiments/random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Sandrine@lcdsandrine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sannuaires.com/revue-de-presse-journaux-en-ligne.html" TargetMode="External"/><Relationship Id="rId3" Type="http://schemas.openxmlformats.org/officeDocument/2006/relationships/hyperlink" Target="http://www.linternaute.fr/" TargetMode="External"/><Relationship Id="rId7" Type="http://schemas.openxmlformats.org/officeDocument/2006/relationships/hyperlink" Target="http://www.ouestfrance.fr/" TargetMode="External"/><Relationship Id="rId2" Type="http://schemas.openxmlformats.org/officeDocument/2006/relationships/hyperlink" Target="http://www.rfi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20minutes.fr/" TargetMode="External"/><Relationship Id="rId5" Type="http://schemas.openxmlformats.org/officeDocument/2006/relationships/hyperlink" Target="http://www.europe1.fr/" TargetMode="External"/><Relationship Id="rId4" Type="http://schemas.openxmlformats.org/officeDocument/2006/relationships/hyperlink" Target="http://www.rtl.fr/" TargetMode="Externa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484784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Du surf sur Internet à la création d’activités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501008"/>
            <a:ext cx="5712179" cy="2088232"/>
          </a:xfrm>
        </p:spPr>
        <p:txBody>
          <a:bodyPr>
            <a:noAutofit/>
          </a:bodyPr>
          <a:lstStyle/>
          <a:p>
            <a:r>
              <a:rPr lang="en-IE" b="1" dirty="0" smtClean="0"/>
              <a:t>Sandrine Pac-Kenny</a:t>
            </a:r>
          </a:p>
          <a:p>
            <a:r>
              <a:rPr lang="en-IE" b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www.lcdsandrine.com</a:t>
            </a:r>
            <a:endParaRPr lang="en-IE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IE" b="1" dirty="0" smtClean="0">
                <a:solidFill>
                  <a:schemeClr val="accent1">
                    <a:lumMod val="50000"/>
                  </a:schemeClr>
                </a:solidFill>
              </a:rPr>
              <a:t>Twitter: </a:t>
            </a:r>
            <a:r>
              <a:rPr lang="en-IE" b="1" dirty="0" err="1" smtClean="0">
                <a:solidFill>
                  <a:schemeClr val="accent1">
                    <a:lumMod val="50000"/>
                  </a:schemeClr>
                </a:solidFill>
              </a:rPr>
              <a:t>sandrinepk</a:t>
            </a:r>
            <a:r>
              <a:rPr lang="en-IE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E" b="1" dirty="0" smtClean="0">
                <a:solidFill>
                  <a:schemeClr val="accent1">
                    <a:lumMod val="50000"/>
                  </a:schemeClr>
                </a:solidFill>
              </a:rPr>
              <a:t>/ lfls1</a:t>
            </a:r>
          </a:p>
          <a:p>
            <a:r>
              <a:rPr lang="en-IE" b="1" dirty="0" smtClean="0">
                <a:solidFill>
                  <a:schemeClr val="accent1">
                    <a:lumMod val="50000"/>
                  </a:schemeClr>
                </a:solidFill>
              </a:rPr>
              <a:t>Facebook: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Français pour les profs de français langue étrangère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6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854363"/>
              </p:ext>
            </p:extLst>
          </p:nvPr>
        </p:nvGraphicFramePr>
        <p:xfrm>
          <a:off x="827584" y="620687"/>
          <a:ext cx="7560840" cy="562444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942178"/>
                <a:gridCol w="4618662"/>
              </a:tblGrid>
              <a:tr h="601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Adresse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du </a:t>
                      </a:r>
                      <a:r>
                        <a:rPr lang="en-US" sz="2000" dirty="0" smtClean="0">
                          <a:effectLst/>
                        </a:rPr>
                        <a:t>site</a:t>
                      </a:r>
                      <a:endParaRPr lang="en-IE" sz="2000" dirty="0">
                        <a:effectLst/>
                      </a:endParaRPr>
                    </a:p>
                  </a:txBody>
                  <a:tcPr marL="41368" marR="413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IE" sz="7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1368" marR="41368" marT="0" marB="0"/>
                </a:tc>
              </a:tr>
              <a:tr h="601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Genre </a:t>
                      </a:r>
                      <a:r>
                        <a:rPr lang="en-US" sz="2000" dirty="0">
                          <a:effectLst/>
                        </a:rPr>
                        <a:t>de </a:t>
                      </a:r>
                      <a:r>
                        <a:rPr lang="en-US" sz="2000" dirty="0" smtClean="0">
                          <a:effectLst/>
                        </a:rPr>
                        <a:t>document</a:t>
                      </a:r>
                      <a:endParaRPr lang="en-IE" sz="2000" dirty="0">
                        <a:effectLst/>
                      </a:endParaRPr>
                    </a:p>
                  </a:txBody>
                  <a:tcPr marL="41368" marR="413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E" sz="7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1368" marR="41368" marT="0" marB="0"/>
                </a:tc>
              </a:tr>
              <a:tr h="601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Niveau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de </a:t>
                      </a:r>
                      <a:r>
                        <a:rPr lang="en-US" sz="2000" dirty="0" err="1" smtClean="0">
                          <a:effectLst/>
                        </a:rPr>
                        <a:t>français</a:t>
                      </a:r>
                      <a:endParaRPr lang="en-IE" sz="2000" dirty="0">
                        <a:effectLst/>
                      </a:endParaRPr>
                    </a:p>
                  </a:txBody>
                  <a:tcPr marL="41368" marR="413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E" sz="7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1368" marR="41368" marT="0" marB="0"/>
                </a:tc>
              </a:tr>
              <a:tr h="601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Thème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du </a:t>
                      </a:r>
                      <a:r>
                        <a:rPr lang="en-US" sz="2000" dirty="0" smtClean="0">
                          <a:effectLst/>
                        </a:rPr>
                        <a:t>document</a:t>
                      </a:r>
                      <a:endParaRPr lang="en-IE" sz="2000" dirty="0">
                        <a:effectLst/>
                      </a:endParaRPr>
                    </a:p>
                  </a:txBody>
                  <a:tcPr marL="41368" marR="413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E" sz="7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1368" marR="41368" marT="0" marB="0"/>
                </a:tc>
              </a:tr>
              <a:tr h="601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Lien </a:t>
                      </a:r>
                      <a:r>
                        <a:rPr lang="en-US" sz="2000" dirty="0">
                          <a:effectLst/>
                        </a:rPr>
                        <a:t>au </a:t>
                      </a:r>
                      <a:r>
                        <a:rPr lang="en-US" sz="2000" dirty="0" smtClean="0">
                          <a:effectLst/>
                        </a:rPr>
                        <a:t>curriculum</a:t>
                      </a:r>
                      <a:endParaRPr lang="en-IE" sz="2000" dirty="0">
                        <a:effectLst/>
                      </a:endParaRPr>
                    </a:p>
                  </a:txBody>
                  <a:tcPr marL="41368" marR="413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E" sz="7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1368" marR="41368" marT="0" marB="0"/>
                </a:tc>
              </a:tr>
              <a:tr h="601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Vocabulaire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intéressant</a:t>
                      </a:r>
                      <a:endParaRPr lang="en-IE" sz="2000" dirty="0">
                        <a:effectLst/>
                      </a:endParaRPr>
                    </a:p>
                  </a:txBody>
                  <a:tcPr marL="41368" marR="413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E" sz="7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1368" marR="41368" marT="0" marB="0"/>
                </a:tc>
              </a:tr>
              <a:tr h="802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Point </a:t>
                      </a:r>
                      <a:r>
                        <a:rPr lang="en-US" sz="2000" dirty="0">
                          <a:effectLst/>
                        </a:rPr>
                        <a:t>grammatical à </a:t>
                      </a:r>
                      <a:r>
                        <a:rPr lang="en-US" sz="2000" dirty="0" smtClean="0">
                          <a:effectLst/>
                        </a:rPr>
                        <a:t>exploiter</a:t>
                      </a:r>
                      <a:endParaRPr lang="en-IE" sz="2000" dirty="0">
                        <a:effectLst/>
                      </a:endParaRPr>
                    </a:p>
                  </a:txBody>
                  <a:tcPr marL="41368" marR="413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E" sz="7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1368" marR="41368" marT="0" marB="0"/>
                </a:tc>
              </a:tr>
              <a:tr h="601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Autres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points à </a:t>
                      </a:r>
                      <a:r>
                        <a:rPr lang="en-US" sz="2000" dirty="0" smtClean="0">
                          <a:effectLst/>
                        </a:rPr>
                        <a:t>exploiter</a:t>
                      </a:r>
                      <a:endParaRPr lang="en-IE" sz="2000" dirty="0">
                        <a:effectLst/>
                      </a:endParaRPr>
                    </a:p>
                  </a:txBody>
                  <a:tcPr marL="41368" marR="413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E" sz="7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1368" marR="41368" marT="0" marB="0"/>
                </a:tc>
              </a:tr>
              <a:tr h="601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Types </a:t>
                      </a:r>
                      <a:r>
                        <a:rPr lang="en-US" sz="2000" dirty="0" err="1">
                          <a:effectLst/>
                        </a:rPr>
                        <a:t>d’exercices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possibles</a:t>
                      </a:r>
                      <a:endParaRPr lang="en-IE" sz="2000" dirty="0">
                        <a:effectLst/>
                      </a:endParaRPr>
                    </a:p>
                  </a:txBody>
                  <a:tcPr marL="41368" marR="413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IE" sz="7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1368" marR="41368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08263" y="2119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Les </a:t>
            </a:r>
            <a:r>
              <a:rPr lang="en-IE" dirty="0" err="1" smtClean="0"/>
              <a:t>textes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Pas plus de 20 mots inconnus ou difficiles </a:t>
            </a:r>
          </a:p>
          <a:p>
            <a:r>
              <a:rPr lang="fr-FR" dirty="0" smtClean="0"/>
              <a:t>Textes structurés</a:t>
            </a:r>
          </a:p>
          <a:p>
            <a:r>
              <a:rPr lang="fr-FR" dirty="0" smtClean="0"/>
              <a:t>Avec sous-titres et paragraphes</a:t>
            </a:r>
          </a:p>
          <a:p>
            <a:r>
              <a:rPr lang="fr-FR" dirty="0" smtClean="0"/>
              <a:t>Avec photos pour faciliter la tâche</a:t>
            </a:r>
          </a:p>
          <a:p>
            <a:r>
              <a:rPr lang="fr-FR" dirty="0" smtClean="0"/>
              <a:t>Eviter les textes longs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448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Activités</a:t>
            </a:r>
            <a:r>
              <a:rPr lang="en-IE" dirty="0" smtClean="0"/>
              <a:t> avec un </a:t>
            </a:r>
            <a:r>
              <a:rPr lang="en-IE" dirty="0" err="1" smtClean="0"/>
              <a:t>texte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Avec un texte structuré, découper le texte et remettre dans l’ordre </a:t>
            </a:r>
          </a:p>
          <a:p>
            <a:pPr marL="0" indent="0">
              <a:buNone/>
            </a:pPr>
            <a:r>
              <a:rPr lang="fr-FR" b="1" dirty="0" smtClean="0"/>
              <a:t>Afin de montrer les séquences d’une histoire ou d’une argumentation. </a:t>
            </a:r>
          </a:p>
          <a:p>
            <a:r>
              <a:rPr lang="fr-FR" dirty="0" smtClean="0"/>
              <a:t>Effacer tous les mots d’une même famille – par exemple : vocabulaire de la famille ou par catégories grammaticales</a:t>
            </a:r>
          </a:p>
          <a:p>
            <a:pPr marL="0" indent="0">
              <a:buNone/>
            </a:pPr>
            <a:r>
              <a:rPr lang="fr-FR" b="1" dirty="0" smtClean="0"/>
              <a:t>Pour les faire réfléchir au thème ou a la validité des structures comme les pronoms… </a:t>
            </a:r>
          </a:p>
        </p:txBody>
      </p:sp>
    </p:spTree>
    <p:extLst>
      <p:ext uri="{BB962C8B-B14F-4D97-AF65-F5344CB8AC3E}">
        <p14:creationId xmlns:p14="http://schemas.microsoft.com/office/powerpoint/2010/main" val="103392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>
            <a:normAutofit/>
          </a:bodyPr>
          <a:lstStyle/>
          <a:p>
            <a:r>
              <a:rPr lang="fr-FR" dirty="0"/>
              <a:t>Mettre des mots en doublons, il faut retrouver le </a:t>
            </a:r>
            <a:r>
              <a:rPr lang="fr-FR" dirty="0" smtClean="0"/>
              <a:t>bon.</a:t>
            </a:r>
          </a:p>
          <a:p>
            <a:pPr marL="0" indent="0">
              <a:buNone/>
            </a:pPr>
            <a:r>
              <a:rPr lang="fr-FR" b="1" dirty="0" smtClean="0"/>
              <a:t>Permet un travail de vocabulaire surtout avec les faux amis, mots  qui se ressemblent.</a:t>
            </a:r>
            <a:endParaRPr lang="fr-FR" b="1" dirty="0"/>
          </a:p>
          <a:p>
            <a:r>
              <a:rPr lang="fr-FR" dirty="0"/>
              <a:t>Donner des indices par étapes pour faire des hypothèses quant à l’histoire. </a:t>
            </a: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Permet un travail de créativité et d’attention au détail. Oblige à réfléchir vite et bien</a:t>
            </a:r>
            <a:endParaRPr lang="fr-FR" b="1" dirty="0"/>
          </a:p>
          <a:p>
            <a:r>
              <a:rPr lang="fr-FR" dirty="0" smtClean="0"/>
              <a:t>Faire faire des familles de mots.</a:t>
            </a:r>
          </a:p>
          <a:p>
            <a:pPr marL="0" indent="0">
              <a:buNone/>
            </a:pPr>
            <a:r>
              <a:rPr lang="fr-FR" b="1" dirty="0" smtClean="0"/>
              <a:t>Enrichir son vocabulaire</a:t>
            </a:r>
          </a:p>
        </p:txBody>
      </p:sp>
    </p:spTree>
    <p:extLst>
      <p:ext uri="{BB962C8B-B14F-4D97-AF65-F5344CB8AC3E}">
        <p14:creationId xmlns:p14="http://schemas.microsoft.com/office/powerpoint/2010/main" val="27142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052736"/>
            <a:ext cx="6196405" cy="4670333"/>
          </a:xfrm>
        </p:spPr>
        <p:txBody>
          <a:bodyPr/>
          <a:lstStyle/>
          <a:p>
            <a:r>
              <a:rPr lang="fr-FR" dirty="0"/>
              <a:t>Faire choisir les mots </a:t>
            </a:r>
            <a:r>
              <a:rPr lang="fr-FR" dirty="0" smtClean="0"/>
              <a:t>clés</a:t>
            </a:r>
          </a:p>
          <a:p>
            <a:pPr marL="0" indent="0">
              <a:buNone/>
            </a:pPr>
            <a:r>
              <a:rPr lang="fr-FR" b="1" dirty="0" smtClean="0"/>
              <a:t>Analyse à l’envers ou ils cherchent les mots du texte. Préparation a l’expression écrite. </a:t>
            </a:r>
            <a:endParaRPr lang="fr-FR" b="1" dirty="0"/>
          </a:p>
          <a:p>
            <a:r>
              <a:rPr lang="fr-FR" dirty="0"/>
              <a:t>Faire faire le plan de </a:t>
            </a:r>
            <a:r>
              <a:rPr lang="fr-FR" dirty="0" smtClean="0"/>
              <a:t>l’article</a:t>
            </a:r>
          </a:p>
          <a:p>
            <a:pPr marL="0" indent="0">
              <a:buNone/>
            </a:pPr>
            <a:r>
              <a:rPr lang="fr-FR" b="1" dirty="0" smtClean="0"/>
              <a:t>Analyse la structure du texte et permet l’apprentissage du plan.</a:t>
            </a:r>
            <a:endParaRPr lang="fr-FR" b="1" dirty="0"/>
          </a:p>
          <a:p>
            <a:r>
              <a:rPr lang="fr-FR" dirty="0" smtClean="0"/>
              <a:t>Insérer de fausses informations </a:t>
            </a:r>
          </a:p>
          <a:p>
            <a:pPr marL="0" indent="0">
              <a:buNone/>
            </a:pPr>
            <a:r>
              <a:rPr lang="fr-FR" b="1" dirty="0" smtClean="0"/>
              <a:t>Travail de détective pour lecture approfondie.</a:t>
            </a:r>
          </a:p>
          <a:p>
            <a:r>
              <a:rPr lang="fr-FR" dirty="0"/>
              <a:t>Les questions</a:t>
            </a:r>
          </a:p>
          <a:p>
            <a:pPr marL="0" indent="0">
              <a:buNone/>
            </a:pPr>
            <a:r>
              <a:rPr lang="fr-FR" b="1" dirty="0" smtClean="0"/>
              <a:t>Faire faire les questions aux élèves avec leur barème.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14422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Les audios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Trouver ou transcrire le texte</a:t>
            </a:r>
          </a:p>
          <a:p>
            <a:r>
              <a:rPr lang="fr-FR" dirty="0" smtClean="0"/>
              <a:t>Penser à la vitesse </a:t>
            </a:r>
          </a:p>
          <a:p>
            <a:r>
              <a:rPr lang="fr-FR" dirty="0" smtClean="0"/>
              <a:t>Ne peut pas être comme l’examen</a:t>
            </a:r>
          </a:p>
          <a:p>
            <a:r>
              <a:rPr lang="fr-FR" dirty="0" smtClean="0"/>
              <a:t>Peut aider à la compréhension </a:t>
            </a:r>
          </a:p>
          <a:p>
            <a:r>
              <a:rPr lang="fr-FR" dirty="0" smtClean="0"/>
              <a:t>Travail de vocabulaire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073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Activités</a:t>
            </a:r>
            <a:r>
              <a:rPr lang="en-IE" dirty="0"/>
              <a:t> avec un </a:t>
            </a:r>
            <a:r>
              <a:rPr lang="en-IE" dirty="0" smtClean="0"/>
              <a:t>audio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Extraits de plusieurs </a:t>
            </a:r>
            <a:r>
              <a:rPr lang="fr-FR" dirty="0" err="1" smtClean="0"/>
              <a:t>audios</a:t>
            </a:r>
            <a:r>
              <a:rPr lang="fr-FR" dirty="0" smtClean="0"/>
              <a:t> tels que les titres du journal.</a:t>
            </a:r>
          </a:p>
          <a:p>
            <a:pPr marL="0" indent="0">
              <a:buNone/>
            </a:pPr>
            <a:r>
              <a:rPr lang="fr-FR" b="1" dirty="0" smtClean="0"/>
              <a:t>Découverte d’un thème; remettre dans l’ordre. </a:t>
            </a:r>
          </a:p>
          <a:p>
            <a:r>
              <a:rPr lang="fr-FR" dirty="0" smtClean="0"/>
              <a:t>Micros-trottoirs </a:t>
            </a:r>
          </a:p>
          <a:p>
            <a:pPr marL="0" indent="0">
              <a:buNone/>
            </a:pPr>
            <a:r>
              <a:rPr lang="fr-FR" b="1" dirty="0" smtClean="0"/>
              <a:t>Idéal pour les opinions et reconnaître la différence entre elles. </a:t>
            </a:r>
          </a:p>
          <a:p>
            <a:r>
              <a:rPr lang="fr-FR" dirty="0" err="1" smtClean="0"/>
              <a:t>Audios</a:t>
            </a:r>
            <a:r>
              <a:rPr lang="fr-FR" dirty="0" smtClean="0"/>
              <a:t> associés à des photos </a:t>
            </a:r>
          </a:p>
          <a:p>
            <a:pPr marL="0" indent="0">
              <a:buNone/>
            </a:pPr>
            <a:r>
              <a:rPr lang="fr-FR" b="1" dirty="0" smtClean="0"/>
              <a:t>Attention au détail; travail d’association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93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/>
          <a:lstStyle/>
          <a:p>
            <a:r>
              <a:rPr lang="fr-FR" dirty="0" smtClean="0"/>
              <a:t>Arrêter avant la fin de l’audio. </a:t>
            </a:r>
          </a:p>
          <a:p>
            <a:pPr marL="0" indent="0">
              <a:buNone/>
            </a:pPr>
            <a:r>
              <a:rPr lang="fr-FR" b="1" dirty="0" smtClean="0"/>
              <a:t>Résumer ; inventer la suite</a:t>
            </a:r>
          </a:p>
          <a:p>
            <a:r>
              <a:rPr lang="fr-FR" dirty="0" smtClean="0"/>
              <a:t>Faire des cartes avec des mots-clés. Distribuer aux élèves et montrer quand ils entendent le mot. </a:t>
            </a:r>
          </a:p>
          <a:p>
            <a:pPr marL="0" indent="0">
              <a:buNone/>
            </a:pPr>
            <a:r>
              <a:rPr lang="fr-FR" b="1" dirty="0" smtClean="0"/>
              <a:t>Travail d’écoute fine; association mot et son</a:t>
            </a:r>
          </a:p>
          <a:p>
            <a:r>
              <a:rPr lang="fr-FR" dirty="0" smtClean="0"/>
              <a:t>Les questions</a:t>
            </a:r>
          </a:p>
          <a:p>
            <a:pPr marL="0" indent="0">
              <a:buNone/>
            </a:pPr>
            <a:r>
              <a:rPr lang="fr-FR" b="1" dirty="0" smtClean="0"/>
              <a:t>Faire faire les questions et le barème. </a:t>
            </a:r>
          </a:p>
          <a:p>
            <a:r>
              <a:rPr lang="fr-FR" dirty="0" smtClean="0"/>
              <a:t>La transcription</a:t>
            </a:r>
          </a:p>
          <a:p>
            <a:pPr marL="0" indent="0">
              <a:buNone/>
            </a:pPr>
            <a:r>
              <a:rPr lang="fr-FR" b="1" dirty="0" smtClean="0"/>
              <a:t>Faire faire la transcription. </a:t>
            </a:r>
            <a:r>
              <a:rPr lang="fr-FR" b="1" dirty="0" err="1" smtClean="0"/>
              <a:t>Audios</a:t>
            </a:r>
            <a:r>
              <a:rPr lang="fr-FR" b="1" dirty="0" smtClean="0"/>
              <a:t> courts. </a:t>
            </a:r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6547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/>
          <a:lstStyle/>
          <a:p>
            <a:r>
              <a:rPr lang="fr-FR" dirty="0" smtClean="0"/>
              <a:t>Couper les titres des infos ou trouver les titres sur les sites Internet. Fabriquer un QR </a:t>
            </a:r>
            <a:r>
              <a:rPr lang="fr-FR" dirty="0" err="1" smtClean="0"/>
              <a:t>voice</a:t>
            </a:r>
            <a:r>
              <a:rPr lang="fr-FR" dirty="0" smtClean="0"/>
              <a:t> code. Préparer un bulletin d’information</a:t>
            </a:r>
            <a:endParaRPr lang="fr-FR" dirty="0"/>
          </a:p>
          <a:p>
            <a:pPr marL="0" indent="0">
              <a:buNone/>
            </a:pPr>
            <a:r>
              <a:rPr lang="fr-FR" b="1" dirty="0" smtClean="0"/>
              <a:t>Ecoute; reformuler; organiser les idées</a:t>
            </a:r>
          </a:p>
          <a:p>
            <a:pPr marL="0" indent="0">
              <a:buNone/>
            </a:pPr>
            <a:endParaRPr lang="fr-FR" b="1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8678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err="1" smtClean="0"/>
              <a:t>Exemples</a:t>
            </a:r>
            <a:r>
              <a:rPr lang="en-IE" dirty="0" smtClean="0"/>
              <a:t> de sites pour audio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P</a:t>
            </a:r>
            <a:r>
              <a:rPr lang="en-IE" dirty="0" smtClean="0"/>
              <a:t>odcasts des radios </a:t>
            </a:r>
            <a:r>
              <a:rPr lang="en-IE" dirty="0" err="1" smtClean="0"/>
              <a:t>françaises</a:t>
            </a:r>
            <a:r>
              <a:rPr lang="en-IE" dirty="0" smtClean="0"/>
              <a:t> </a:t>
            </a:r>
            <a:r>
              <a:rPr lang="en-IE" dirty="0" err="1" smtClean="0"/>
              <a:t>sur</a:t>
            </a:r>
            <a:r>
              <a:rPr lang="en-IE" dirty="0" smtClean="0"/>
              <a:t> Internet</a:t>
            </a:r>
          </a:p>
          <a:p>
            <a:pPr marL="0" indent="0">
              <a:buNone/>
            </a:pPr>
            <a:r>
              <a:rPr lang="en-IE" dirty="0">
                <a:hlinkClick r:id="rId2"/>
              </a:rPr>
              <a:t>http://</a:t>
            </a:r>
            <a:r>
              <a:rPr lang="en-IE" dirty="0" smtClean="0">
                <a:hlinkClick r:id="rId2"/>
              </a:rPr>
              <a:t>www.listenlive.eu/france.html</a:t>
            </a:r>
            <a:r>
              <a:rPr lang="en-IE" dirty="0" smtClean="0"/>
              <a:t> </a:t>
            </a:r>
          </a:p>
          <a:p>
            <a:r>
              <a:rPr lang="en-IE" dirty="0" smtClean="0"/>
              <a:t>Podcasts de France 24</a:t>
            </a:r>
          </a:p>
          <a:p>
            <a:pPr marL="0" indent="0">
              <a:buNone/>
            </a:pPr>
            <a:r>
              <a:rPr lang="en-IE" dirty="0">
                <a:hlinkClick r:id="rId3"/>
              </a:rPr>
              <a:t>http://</a:t>
            </a:r>
            <a:r>
              <a:rPr lang="en-IE" dirty="0" smtClean="0">
                <a:hlinkClick r:id="rId3"/>
              </a:rPr>
              <a:t>www.france24.com/fr/podcasts/video</a:t>
            </a:r>
            <a:endParaRPr lang="en-IE" dirty="0" smtClean="0"/>
          </a:p>
          <a:p>
            <a:r>
              <a:rPr lang="en-IE" dirty="0"/>
              <a:t>Radio junior </a:t>
            </a:r>
            <a:endParaRPr lang="en-IE" dirty="0">
              <a:hlinkClick r:id="rId4"/>
            </a:endParaRPr>
          </a:p>
          <a:p>
            <a:pPr marL="0" indent="0">
              <a:buNone/>
            </a:pPr>
            <a:r>
              <a:rPr lang="en-IE" dirty="0" smtClean="0">
                <a:hlinkClick r:id="rId4"/>
              </a:rPr>
              <a:t>http</a:t>
            </a:r>
            <a:r>
              <a:rPr lang="en-IE" dirty="0">
                <a:hlinkClick r:id="rId4"/>
              </a:rPr>
              <a:t>://www.radiojunior.com/</a:t>
            </a: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125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Mission </a:t>
            </a:r>
            <a:r>
              <a:rPr lang="en-IE" dirty="0" err="1" smtClean="0"/>
              <a:t>dangereuse</a:t>
            </a:r>
            <a:r>
              <a:rPr lang="en-IE" dirty="0" smtClean="0"/>
              <a:t> !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 vous acceptez cette mission, elle peut être dangereuse !</a:t>
            </a:r>
          </a:p>
          <a:p>
            <a:pPr marL="365760" lvl="1" inden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12510"/>
            <a:ext cx="2476301" cy="265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6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Travailler</a:t>
            </a:r>
            <a:r>
              <a:rPr lang="en-IE" dirty="0" smtClean="0"/>
              <a:t> avec Audacity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Comment enlever les bruits de </a:t>
            </a:r>
            <a:r>
              <a:rPr lang="fr-FR" dirty="0" smtClean="0"/>
              <a:t>fond</a:t>
            </a:r>
            <a:endParaRPr lang="fr-FR" dirty="0" smtClean="0"/>
          </a:p>
          <a:p>
            <a:r>
              <a:rPr lang="fr-FR" dirty="0" smtClean="0"/>
              <a:t>Comment </a:t>
            </a:r>
            <a:r>
              <a:rPr lang="fr-FR" dirty="0" smtClean="0"/>
              <a:t>découper un morceau d’un </a:t>
            </a:r>
            <a:r>
              <a:rPr lang="fr-FR" dirty="0" smtClean="0"/>
              <a:t>audio</a:t>
            </a:r>
          </a:p>
          <a:p>
            <a:r>
              <a:rPr lang="fr-FR" dirty="0" smtClean="0"/>
              <a:t>Comment </a:t>
            </a:r>
            <a:r>
              <a:rPr lang="fr-FR" dirty="0" smtClean="0"/>
              <a:t>muer une partie de la bande son</a:t>
            </a:r>
          </a:p>
          <a:p>
            <a:r>
              <a:rPr lang="fr-FR" dirty="0" smtClean="0"/>
              <a:t>Comment changer la vitesse</a:t>
            </a:r>
          </a:p>
          <a:p>
            <a:r>
              <a:rPr lang="fr-FR" dirty="0" smtClean="0"/>
              <a:t>Comment changer le volume</a:t>
            </a:r>
          </a:p>
          <a:p>
            <a:r>
              <a:rPr lang="fr-FR" dirty="0" smtClean="0"/>
              <a:t>Comment l’exporter pour l’utiliser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75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Photos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dessin</a:t>
            </a:r>
          </a:p>
          <a:p>
            <a:r>
              <a:rPr lang="fr-FR" dirty="0" smtClean="0"/>
              <a:t>Une série de photos</a:t>
            </a:r>
          </a:p>
          <a:p>
            <a:r>
              <a:rPr lang="fr-FR" dirty="0" smtClean="0"/>
              <a:t>Une photo floue</a:t>
            </a:r>
          </a:p>
          <a:p>
            <a:r>
              <a:rPr lang="fr-FR" dirty="0"/>
              <a:t>M</a:t>
            </a:r>
            <a:r>
              <a:rPr lang="fr-FR" dirty="0" smtClean="0"/>
              <a:t>orceau d’une photo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06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Activités</a:t>
            </a:r>
            <a:r>
              <a:rPr lang="en-IE" dirty="0" smtClean="0"/>
              <a:t> avec des photos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Trouver les différences entre deux photos</a:t>
            </a:r>
          </a:p>
          <a:p>
            <a:pPr marL="0" indent="0">
              <a:buNone/>
            </a:pPr>
            <a:r>
              <a:rPr lang="fr-FR" b="1" dirty="0" smtClean="0"/>
              <a:t>Travail de descriptions et d’observation</a:t>
            </a:r>
          </a:p>
          <a:p>
            <a:r>
              <a:rPr lang="fr-FR" dirty="0"/>
              <a:t>Inventer les actions avant / après</a:t>
            </a:r>
          </a:p>
          <a:p>
            <a:pPr marL="0" indent="0">
              <a:buNone/>
            </a:pPr>
            <a:r>
              <a:rPr lang="fr-FR" b="1" dirty="0"/>
              <a:t>Travail  de séquences ; les expressions </a:t>
            </a:r>
            <a:r>
              <a:rPr lang="fr-FR" b="1" dirty="0" smtClean="0"/>
              <a:t>temporelles</a:t>
            </a:r>
          </a:p>
          <a:p>
            <a:r>
              <a:rPr lang="fr-FR" dirty="0" smtClean="0"/>
              <a:t>Etudier une image et trouver tous les mots d’une famille. (Carl Warner)</a:t>
            </a:r>
          </a:p>
          <a:p>
            <a:pPr marL="0" indent="0">
              <a:buNone/>
            </a:pPr>
            <a:r>
              <a:rPr lang="fr-FR" b="1" dirty="0"/>
              <a:t>Travail de </a:t>
            </a:r>
            <a:r>
              <a:rPr lang="fr-FR" b="1" dirty="0" smtClean="0"/>
              <a:t>vocabulaire ; Famille de mots</a:t>
            </a:r>
          </a:p>
        </p:txBody>
      </p:sp>
    </p:spTree>
    <p:extLst>
      <p:ext uri="{BB962C8B-B14F-4D97-AF65-F5344CB8AC3E}">
        <p14:creationId xmlns:p14="http://schemas.microsoft.com/office/powerpoint/2010/main" val="398428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Travail de Carl Warner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68" y="2119313"/>
            <a:ext cx="3996626" cy="3603625"/>
          </a:xfrm>
        </p:spPr>
      </p:pic>
    </p:spTree>
    <p:extLst>
      <p:ext uri="{BB962C8B-B14F-4D97-AF65-F5344CB8AC3E}">
        <p14:creationId xmlns:p14="http://schemas.microsoft.com/office/powerpoint/2010/main" val="321376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052736"/>
            <a:ext cx="6196405" cy="4670333"/>
          </a:xfrm>
        </p:spPr>
        <p:txBody>
          <a:bodyPr/>
          <a:lstStyle/>
          <a:p>
            <a:r>
              <a:rPr lang="fr-FR" dirty="0" smtClean="0"/>
              <a:t>Réactions a une affiche / photo …</a:t>
            </a:r>
            <a:endParaRPr lang="fr-FR" dirty="0"/>
          </a:p>
          <a:p>
            <a:pPr marL="0" indent="0">
              <a:buNone/>
            </a:pPr>
            <a:r>
              <a:rPr lang="en-IE" b="1" dirty="0" smtClean="0"/>
              <a:t>Opinion ; </a:t>
            </a:r>
            <a:r>
              <a:rPr lang="fr-FR" b="1" dirty="0" smtClean="0"/>
              <a:t>débat</a:t>
            </a:r>
            <a:r>
              <a:rPr lang="en-IE" b="1" dirty="0" smtClean="0"/>
              <a:t> 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3528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20688"/>
            <a:ext cx="4104456" cy="5541017"/>
          </a:xfrm>
        </p:spPr>
      </p:pic>
    </p:spTree>
    <p:extLst>
      <p:ext uri="{BB962C8B-B14F-4D97-AF65-F5344CB8AC3E}">
        <p14:creationId xmlns:p14="http://schemas.microsoft.com/office/powerpoint/2010/main" val="16165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/>
          <a:lstStyle/>
          <a:p>
            <a:r>
              <a:rPr lang="en-US" dirty="0" smtClean="0"/>
              <a:t> Photos de </a:t>
            </a:r>
            <a:r>
              <a:rPr lang="en-US" dirty="0" err="1" smtClean="0"/>
              <a:t>personnes</a:t>
            </a:r>
            <a:r>
              <a:rPr lang="en-US" dirty="0" smtClean="0"/>
              <a:t> </a:t>
            </a:r>
            <a:r>
              <a:rPr lang="en-US" dirty="0" err="1" smtClean="0"/>
              <a:t>célèbres</a:t>
            </a:r>
            <a:r>
              <a:rPr lang="en-US" dirty="0" smtClean="0"/>
              <a:t> sous un </a:t>
            </a:r>
            <a:r>
              <a:rPr lang="en-US" dirty="0" err="1" smtClean="0"/>
              <a:t>autre</a:t>
            </a:r>
            <a:r>
              <a:rPr lang="en-US" dirty="0" smtClean="0"/>
              <a:t> angle / les </a:t>
            </a:r>
            <a:r>
              <a:rPr lang="en-US" dirty="0" err="1" smtClean="0"/>
              <a:t>mauvais</a:t>
            </a:r>
            <a:r>
              <a:rPr lang="en-US" dirty="0" smtClean="0"/>
              <a:t> </a:t>
            </a:r>
            <a:r>
              <a:rPr lang="en-US" dirty="0" err="1" smtClean="0"/>
              <a:t>jours</a:t>
            </a:r>
            <a:r>
              <a:rPr lang="en-US" dirty="0" smtClean="0"/>
              <a:t> par </a:t>
            </a:r>
            <a:r>
              <a:rPr lang="en-US" dirty="0" err="1" smtClean="0"/>
              <a:t>exemple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Comparaison</a:t>
            </a:r>
            <a:r>
              <a:rPr lang="en-US" b="1" dirty="0" smtClean="0"/>
              <a:t>; description; </a:t>
            </a:r>
            <a:r>
              <a:rPr lang="en-US" b="1" dirty="0" err="1" smtClean="0"/>
              <a:t>réaction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2706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Monsieur et Madame Tout le Monde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www.linternaute.com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photo_numerique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retouche</a:t>
            </a:r>
            <a:r>
              <a:rPr lang="en-US" dirty="0">
                <a:hlinkClick r:id="rId2"/>
              </a:rPr>
              <a:t>-photo/</a:t>
            </a:r>
            <a:r>
              <a:rPr lang="en-US" dirty="0" err="1">
                <a:hlinkClick r:id="rId2"/>
              </a:rPr>
              <a:t>celebrites-metamorphosees</a:t>
            </a:r>
            <a:r>
              <a:rPr lang="en-US" dirty="0">
                <a:hlinkClick r:id="rId2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598325"/>
          </a:xfrm>
        </p:spPr>
        <p:txBody>
          <a:bodyPr/>
          <a:lstStyle/>
          <a:p>
            <a:r>
              <a:rPr lang="fr-FR" dirty="0" smtClean="0"/>
              <a:t>Réduire une photo à un morceau. Devinez de quoi il s’agit. Donnez différents morceaux à différents groupes. </a:t>
            </a:r>
          </a:p>
          <a:p>
            <a:pPr marL="0" indent="0">
              <a:buNone/>
            </a:pPr>
            <a:r>
              <a:rPr lang="fr-FR" b="1" dirty="0" smtClean="0"/>
              <a:t>Imagination; développer le détail; Réaction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94281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3081982"/>
            <a:ext cx="6196013" cy="1678287"/>
          </a:xfrm>
        </p:spPr>
      </p:pic>
    </p:spTree>
    <p:extLst>
      <p:ext uri="{BB962C8B-B14F-4D97-AF65-F5344CB8AC3E}">
        <p14:creationId xmlns:p14="http://schemas.microsoft.com/office/powerpoint/2010/main" val="39289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417649" cy="496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3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504366"/>
            <a:ext cx="6196013" cy="2833519"/>
          </a:xfrm>
        </p:spPr>
      </p:pic>
    </p:spTree>
    <p:extLst>
      <p:ext uri="{BB962C8B-B14F-4D97-AF65-F5344CB8AC3E}">
        <p14:creationId xmlns:p14="http://schemas.microsoft.com/office/powerpoint/2010/main" val="22542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835" y="2119313"/>
            <a:ext cx="1577693" cy="3603625"/>
          </a:xfrm>
        </p:spPr>
      </p:pic>
    </p:spTree>
    <p:extLst>
      <p:ext uri="{BB962C8B-B14F-4D97-AF65-F5344CB8AC3E}">
        <p14:creationId xmlns:p14="http://schemas.microsoft.com/office/powerpoint/2010/main" val="165284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906566"/>
            <a:ext cx="6196013" cy="2029119"/>
          </a:xfrm>
        </p:spPr>
      </p:pic>
    </p:spTree>
    <p:extLst>
      <p:ext uri="{BB962C8B-B14F-4D97-AF65-F5344CB8AC3E}">
        <p14:creationId xmlns:p14="http://schemas.microsoft.com/office/powerpoint/2010/main" val="22065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6380169" cy="4783746"/>
          </a:xfrm>
        </p:spPr>
      </p:pic>
    </p:spTree>
    <p:extLst>
      <p:ext uri="{BB962C8B-B14F-4D97-AF65-F5344CB8AC3E}">
        <p14:creationId xmlns:p14="http://schemas.microsoft.com/office/powerpoint/2010/main" val="19065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836712"/>
            <a:ext cx="6196405" cy="4886357"/>
          </a:xfrm>
        </p:spPr>
        <p:txBody>
          <a:bodyPr/>
          <a:lstStyle/>
          <a:p>
            <a:r>
              <a:rPr lang="fr-FR" dirty="0" smtClean="0"/>
              <a:t>Une photo du joueur qui a marqué un but controversé pendant le week-end</a:t>
            </a:r>
          </a:p>
          <a:p>
            <a:pPr marL="0" indent="0">
              <a:buNone/>
            </a:pPr>
            <a:r>
              <a:rPr lang="fr-FR" b="1" dirty="0" smtClean="0"/>
              <a:t>Excellent travail d’opinion et de débat</a:t>
            </a:r>
          </a:p>
          <a:p>
            <a:r>
              <a:rPr lang="fr-FR" dirty="0" smtClean="0"/>
              <a:t>Illusions d’optique – descriptions et interprétations de photos</a:t>
            </a:r>
          </a:p>
          <a:p>
            <a:pPr marL="0" indent="0">
              <a:buNone/>
            </a:pPr>
            <a:r>
              <a:rPr lang="fr-FR" b="1" dirty="0" smtClean="0"/>
              <a:t>Vocabulaire; description; discussions assurées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1579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55436"/>
            <a:ext cx="3888432" cy="481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1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529" y="1196752"/>
            <a:ext cx="6925358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2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Les </a:t>
            </a:r>
            <a:r>
              <a:rPr lang="en-IE" dirty="0" err="1" smtClean="0"/>
              <a:t>vidéos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/>
              <a:t>un documentaire, un reportage, une présentation de la météo</a:t>
            </a:r>
          </a:p>
          <a:p>
            <a:r>
              <a:rPr lang="fr-FR" dirty="0"/>
              <a:t>un passage de journal télévisé </a:t>
            </a:r>
            <a:endParaRPr lang="fr-FR" dirty="0" smtClean="0"/>
          </a:p>
          <a:p>
            <a:r>
              <a:rPr lang="fr-FR" dirty="0" smtClean="0"/>
              <a:t>une </a:t>
            </a:r>
            <a:r>
              <a:rPr lang="fr-FR" dirty="0"/>
              <a:t>série télévisée ou des extraits </a:t>
            </a:r>
            <a:endParaRPr lang="fr-FR" dirty="0" smtClean="0"/>
          </a:p>
          <a:p>
            <a:r>
              <a:rPr lang="fr-FR" dirty="0" smtClean="0"/>
              <a:t>un </a:t>
            </a:r>
            <a:r>
              <a:rPr lang="fr-FR" dirty="0"/>
              <a:t>court-métrage</a:t>
            </a:r>
          </a:p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des brèves </a:t>
            </a:r>
          </a:p>
          <a:p>
            <a:r>
              <a:rPr lang="fr-FR" dirty="0"/>
              <a:t>des extraits de film</a:t>
            </a:r>
          </a:p>
          <a:p>
            <a:r>
              <a:rPr lang="fr-FR" dirty="0"/>
              <a:t>des clips vidéo</a:t>
            </a:r>
          </a:p>
          <a:p>
            <a:r>
              <a:rPr lang="fr-FR" dirty="0"/>
              <a:t>des dessins animés</a:t>
            </a:r>
          </a:p>
          <a:p>
            <a:r>
              <a:rPr lang="fr-FR" dirty="0"/>
              <a:t>des publicités</a:t>
            </a:r>
          </a:p>
          <a:p>
            <a:r>
              <a:rPr lang="fr-FR" dirty="0"/>
              <a:t>un jeu </a:t>
            </a:r>
            <a:r>
              <a:rPr lang="fr-FR" dirty="0" smtClean="0"/>
              <a:t>télévisé</a:t>
            </a:r>
          </a:p>
          <a:p>
            <a:r>
              <a:rPr lang="fr-FR" dirty="0"/>
              <a:t>une interview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007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Activités avec vidéo 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Clips vidéo sans le son – imaginer le reportage/ le slogan / le dialogue</a:t>
            </a:r>
          </a:p>
          <a:p>
            <a:pPr marL="0" indent="0">
              <a:buNone/>
            </a:pPr>
            <a:r>
              <a:rPr lang="fr-FR" b="1" dirty="0" smtClean="0"/>
              <a:t>Travail de description; présentation orale</a:t>
            </a:r>
          </a:p>
          <a:p>
            <a:r>
              <a:rPr lang="fr-FR" dirty="0" smtClean="0"/>
              <a:t>Clips vidéo dans le désordre</a:t>
            </a:r>
          </a:p>
          <a:p>
            <a:pPr marL="0" indent="0">
              <a:buNone/>
            </a:pPr>
            <a:r>
              <a:rPr lang="fr-FR" b="1" dirty="0" smtClean="0"/>
              <a:t>Remettre dans l’ordre travail sur la séquence des évènements</a:t>
            </a:r>
          </a:p>
          <a:p>
            <a:r>
              <a:rPr lang="fr-FR" dirty="0" smtClean="0"/>
              <a:t>La fin d’un film – la dernière scène – inventer la scène d’avant / la première scène du film</a:t>
            </a:r>
          </a:p>
          <a:p>
            <a:pPr marL="0" indent="0">
              <a:buNone/>
            </a:pPr>
            <a:r>
              <a:rPr lang="fr-FR" b="1" dirty="0" smtClean="0"/>
              <a:t>Créativité ; réflexion 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684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/>
          <a:lstStyle/>
          <a:p>
            <a:r>
              <a:rPr lang="fr-FR" dirty="0" smtClean="0"/>
              <a:t>Faire faire les questions et le barème</a:t>
            </a:r>
          </a:p>
          <a:p>
            <a:pPr marL="0" indent="0">
              <a:buNone/>
            </a:pPr>
            <a:r>
              <a:rPr lang="fr-FR" b="1" dirty="0" smtClean="0"/>
              <a:t>Compréhension; rechercher le détail</a:t>
            </a:r>
          </a:p>
          <a:p>
            <a:pPr marL="0" indent="0">
              <a:buNone/>
            </a:pP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59375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err="1" smtClean="0"/>
              <a:t>Pourquoi</a:t>
            </a:r>
            <a:r>
              <a:rPr lang="en-IE" dirty="0" smtClean="0"/>
              <a:t> se </a:t>
            </a:r>
            <a:r>
              <a:rPr lang="en-IE" dirty="0" err="1" smtClean="0"/>
              <a:t>compliquer</a:t>
            </a:r>
            <a:r>
              <a:rPr lang="en-IE" dirty="0" smtClean="0"/>
              <a:t> la vie 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langue vivante</a:t>
            </a:r>
          </a:p>
          <a:p>
            <a:r>
              <a:rPr lang="fr-FR" dirty="0"/>
              <a:t>Etre à la page</a:t>
            </a:r>
          </a:p>
          <a:p>
            <a:r>
              <a:rPr lang="fr-FR" dirty="0"/>
              <a:t>Variété de </a:t>
            </a:r>
            <a:r>
              <a:rPr lang="fr-FR" dirty="0" smtClean="0"/>
              <a:t>supports</a:t>
            </a:r>
            <a:endParaRPr lang="fr-FR" dirty="0"/>
          </a:p>
          <a:p>
            <a:r>
              <a:rPr lang="fr-FR" dirty="0"/>
              <a:t> L’actualité</a:t>
            </a:r>
          </a:p>
          <a:p>
            <a:r>
              <a:rPr lang="fr-FR" dirty="0" smtClean="0"/>
              <a:t>L’engouement des élèves</a:t>
            </a:r>
          </a:p>
          <a:p>
            <a:r>
              <a:rPr lang="fr-FR" dirty="0" smtClean="0"/>
              <a:t>L’aspect culturel</a:t>
            </a:r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02025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Modifier </a:t>
            </a:r>
            <a:r>
              <a:rPr lang="en-IE" dirty="0" err="1" smtClean="0"/>
              <a:t>une</a:t>
            </a:r>
            <a:r>
              <a:rPr lang="en-IE" dirty="0" smtClean="0"/>
              <a:t> </a:t>
            </a:r>
            <a:r>
              <a:rPr lang="en-IE" dirty="0" err="1" smtClean="0"/>
              <a:t>vidéo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Comment </a:t>
            </a:r>
            <a:r>
              <a:rPr lang="en-IE" smtClean="0"/>
              <a:t>tél</a:t>
            </a:r>
            <a:r>
              <a:rPr lang="en-IE"/>
              <a:t>é</a:t>
            </a:r>
            <a:r>
              <a:rPr lang="en-IE" smtClean="0"/>
              <a:t>charger</a:t>
            </a:r>
            <a:r>
              <a:rPr lang="en-IE" dirty="0" smtClean="0"/>
              <a:t> avec Real Player</a:t>
            </a:r>
          </a:p>
          <a:p>
            <a:r>
              <a:rPr lang="en-IE" dirty="0" smtClean="0"/>
              <a:t>Comment </a:t>
            </a:r>
            <a:r>
              <a:rPr lang="en-IE" dirty="0" err="1" smtClean="0"/>
              <a:t>sauvegarder</a:t>
            </a:r>
            <a:r>
              <a:rPr lang="en-IE" dirty="0" smtClean="0"/>
              <a:t> </a:t>
            </a:r>
            <a:r>
              <a:rPr lang="en-IE" dirty="0" err="1" smtClean="0"/>
              <a:t>dans</a:t>
            </a:r>
            <a:r>
              <a:rPr lang="en-IE" dirty="0" smtClean="0"/>
              <a:t> le bon format</a:t>
            </a:r>
          </a:p>
          <a:p>
            <a:r>
              <a:rPr lang="en-IE" dirty="0" smtClean="0"/>
              <a:t>Comment </a:t>
            </a:r>
            <a:r>
              <a:rPr lang="en-IE" dirty="0" err="1" smtClean="0"/>
              <a:t>couper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52796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Quelques</a:t>
            </a:r>
            <a:r>
              <a:rPr lang="en-IE" dirty="0" smtClean="0"/>
              <a:t> liens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publicité</a:t>
            </a:r>
          </a:p>
          <a:p>
            <a:pPr marL="0" indent="0">
              <a:buNone/>
            </a:pPr>
            <a:r>
              <a:rPr lang="en-IE" dirty="0"/>
              <a:t>	</a:t>
            </a:r>
            <a:r>
              <a:rPr lang="en-IE" dirty="0">
                <a:hlinkClick r:id="rId2"/>
              </a:rPr>
              <a:t>http://www.culturepub.fr</a:t>
            </a:r>
            <a:r>
              <a:rPr lang="en-IE" dirty="0" smtClean="0">
                <a:hlinkClick r:id="rId2"/>
              </a:rPr>
              <a:t>/</a:t>
            </a:r>
            <a:endParaRPr lang="en-IE" dirty="0" smtClean="0"/>
          </a:p>
          <a:p>
            <a:r>
              <a:rPr lang="en-IE" dirty="0" smtClean="0"/>
              <a:t>France 5</a:t>
            </a:r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dirty="0" smtClean="0">
                <a:hlinkClick r:id="rId3"/>
              </a:rPr>
              <a:t>http</a:t>
            </a:r>
            <a:r>
              <a:rPr lang="en-IE" dirty="0">
                <a:hlinkClick r:id="rId3"/>
              </a:rPr>
              <a:t>://www.france5.fr/videos</a:t>
            </a:r>
            <a:endParaRPr lang="en-IE" dirty="0" smtClean="0"/>
          </a:p>
          <a:p>
            <a:r>
              <a:rPr lang="en-IE" dirty="0" err="1" smtClean="0"/>
              <a:t>Liste</a:t>
            </a:r>
            <a:r>
              <a:rPr lang="en-IE" dirty="0" smtClean="0"/>
              <a:t> de </a:t>
            </a:r>
            <a:r>
              <a:rPr lang="en-IE" dirty="0" err="1" smtClean="0"/>
              <a:t>plusieurs</a:t>
            </a:r>
            <a:r>
              <a:rPr lang="en-IE" dirty="0" smtClean="0"/>
              <a:t> sites </a:t>
            </a:r>
          </a:p>
          <a:p>
            <a:pPr marL="0" indent="0">
              <a:buNone/>
            </a:pPr>
            <a:r>
              <a:rPr lang="en-IE" dirty="0"/>
              <a:t>	</a:t>
            </a:r>
            <a:r>
              <a:rPr lang="en-IE" dirty="0">
                <a:hlinkClick r:id="rId4"/>
              </a:rPr>
              <a:t>http://francaisenligne.free.fr/ecouter/video.php</a:t>
            </a:r>
            <a:endParaRPr lang="en-IE" dirty="0"/>
          </a:p>
          <a:p>
            <a:pPr marL="0" indent="0">
              <a:buNone/>
            </a:pP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12922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Bibliographie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hlinkClick r:id="rId2"/>
              </a:rPr>
              <a:t>http://</a:t>
            </a:r>
            <a:r>
              <a:rPr lang="en-IE" dirty="0" smtClean="0">
                <a:hlinkClick r:id="rId2"/>
              </a:rPr>
              <a:t>www.edufle.net/L-utilisation-de-la-video-en.html</a:t>
            </a:r>
            <a:endParaRPr lang="en-IE" dirty="0" smtClean="0"/>
          </a:p>
          <a:p>
            <a:r>
              <a:rPr lang="en-IE" dirty="0">
                <a:hlinkClick r:id="rId3"/>
              </a:rPr>
              <a:t>http://www.prof-fle.com/prof_fle/download/video.pdf</a:t>
            </a:r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871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Tirage</a:t>
            </a:r>
            <a:r>
              <a:rPr lang="en-US" dirty="0" smtClean="0"/>
              <a:t> du 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andrew.hedges.name</a:t>
            </a:r>
            <a:r>
              <a:rPr lang="en-US" dirty="0">
                <a:hlinkClick r:id="rId2"/>
              </a:rPr>
              <a:t>/experiments/random/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201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dirty="0" smtClean="0">
                <a:latin typeface="+mj-lt"/>
              </a:rPr>
              <a:t>Merci d’être venus</a:t>
            </a:r>
          </a:p>
          <a:p>
            <a:pPr marL="0" indent="0" algn="ctr">
              <a:buNone/>
            </a:pPr>
            <a:r>
              <a:rPr lang="fr-FR" sz="5400" dirty="0">
                <a:latin typeface="+mj-lt"/>
              </a:rPr>
              <a:t>c</a:t>
            </a:r>
            <a:r>
              <a:rPr lang="fr-FR" sz="5400" dirty="0" smtClean="0">
                <a:latin typeface="+mj-lt"/>
              </a:rPr>
              <a:t>e samedi matin</a:t>
            </a:r>
          </a:p>
          <a:p>
            <a:pPr marL="0" indent="0" algn="ctr">
              <a:buNone/>
            </a:pPr>
            <a:endParaRPr lang="fr-FR" sz="3900" dirty="0" smtClean="0">
              <a:latin typeface="+mj-lt"/>
              <a:hlinkClick r:id="rId2"/>
            </a:endParaRPr>
          </a:p>
          <a:p>
            <a:pPr marL="0" indent="0" algn="ctr">
              <a:buNone/>
            </a:pPr>
            <a:r>
              <a:rPr lang="fr-FR" sz="3900" dirty="0" smtClean="0">
                <a:latin typeface="+mj-lt"/>
                <a:hlinkClick r:id="rId2"/>
              </a:rPr>
              <a:t>Sandrine@lcdsandrine.com</a:t>
            </a:r>
            <a:endParaRPr lang="fr-FR" sz="3900" dirty="0" smtClean="0">
              <a:latin typeface="+mj-lt"/>
            </a:endParaRPr>
          </a:p>
          <a:p>
            <a:pPr marL="0" indent="0" algn="ctr">
              <a:buNone/>
            </a:pPr>
            <a:r>
              <a:rPr lang="fr-FR" sz="3900" dirty="0" smtClean="0">
                <a:latin typeface="+mj-lt"/>
              </a:rPr>
              <a:t>Mitchkenny@mac.com</a:t>
            </a:r>
            <a:endParaRPr lang="fr-FR" sz="3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21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Quels</a:t>
            </a:r>
            <a:r>
              <a:rPr lang="en-IE" dirty="0" smtClean="0"/>
              <a:t> documents </a:t>
            </a:r>
            <a:r>
              <a:rPr lang="en-IE" dirty="0" err="1" smtClean="0"/>
              <a:t>choisir</a:t>
            </a:r>
            <a:r>
              <a:rPr lang="en-IE" dirty="0" smtClean="0"/>
              <a:t> ?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>
                <a:solidFill>
                  <a:schemeClr val="accent1">
                    <a:lumMod val="75000"/>
                  </a:schemeClr>
                </a:solidFill>
              </a:rPr>
              <a:t>Aujourd’hui</a:t>
            </a:r>
            <a:r>
              <a:rPr lang="en-IE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en-I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Les autres possibilités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Les textes</a:t>
            </a:r>
          </a:p>
          <a:p>
            <a:pPr marL="0" indent="0">
              <a:buNone/>
            </a:pPr>
            <a:r>
              <a:rPr lang="en-IE" dirty="0"/>
              <a:t>Les </a:t>
            </a:r>
            <a:r>
              <a:rPr lang="en-IE" dirty="0" smtClean="0"/>
              <a:t>audios</a:t>
            </a:r>
          </a:p>
          <a:p>
            <a:pPr marL="0" indent="0">
              <a:buNone/>
            </a:pPr>
            <a:r>
              <a:rPr lang="en-IE" dirty="0" smtClean="0"/>
              <a:t>Les photos</a:t>
            </a:r>
          </a:p>
          <a:p>
            <a:pPr marL="0" indent="0">
              <a:buNone/>
            </a:pPr>
            <a:r>
              <a:rPr lang="en-IE" dirty="0" smtClean="0"/>
              <a:t>Les </a:t>
            </a:r>
            <a:r>
              <a:rPr lang="en-IE" dirty="0" err="1" smtClean="0"/>
              <a:t>vidéos</a:t>
            </a: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Les </a:t>
            </a:r>
            <a:r>
              <a:rPr lang="en-IE" dirty="0"/>
              <a:t>titres</a:t>
            </a:r>
          </a:p>
          <a:p>
            <a:pPr marL="0" indent="0">
              <a:buNone/>
            </a:pPr>
            <a:r>
              <a:rPr lang="en-IE" dirty="0" smtClean="0"/>
              <a:t>Les </a:t>
            </a:r>
            <a:r>
              <a:rPr lang="en-IE" dirty="0" err="1"/>
              <a:t>sondages</a:t>
            </a:r>
            <a:endParaRPr lang="en-IE" dirty="0"/>
          </a:p>
          <a:p>
            <a:pPr marL="0" indent="0">
              <a:buNone/>
            </a:pPr>
            <a:r>
              <a:rPr lang="en-IE" dirty="0" err="1" smtClean="0"/>
              <a:t>Une</a:t>
            </a:r>
            <a:r>
              <a:rPr lang="en-IE" dirty="0" smtClean="0"/>
              <a:t> </a:t>
            </a:r>
            <a:r>
              <a:rPr lang="en-IE" dirty="0"/>
              <a:t>chanson</a:t>
            </a:r>
          </a:p>
          <a:p>
            <a:pPr marL="0" indent="0">
              <a:buNone/>
            </a:pPr>
            <a:r>
              <a:rPr lang="en-IE" dirty="0"/>
              <a:t>Mélange de </a:t>
            </a:r>
            <a:r>
              <a:rPr lang="en-IE" dirty="0" err="1"/>
              <a:t>plusieurs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020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Comment reconnaître un bon document?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Tout n’est pas bon.</a:t>
            </a:r>
          </a:p>
          <a:p>
            <a:r>
              <a:rPr lang="fr-FR" dirty="0" smtClean="0"/>
              <a:t>Vérifier la source</a:t>
            </a:r>
          </a:p>
          <a:p>
            <a:r>
              <a:rPr lang="fr-FR" dirty="0" smtClean="0"/>
              <a:t>Lire le document / Regarder la vidéo</a:t>
            </a:r>
          </a:p>
          <a:p>
            <a:r>
              <a:rPr lang="fr-FR" dirty="0" smtClean="0"/>
              <a:t>La longueur</a:t>
            </a:r>
          </a:p>
          <a:p>
            <a:r>
              <a:rPr lang="fr-FR" dirty="0" smtClean="0"/>
              <a:t>La difficulté du français</a:t>
            </a:r>
          </a:p>
          <a:p>
            <a:endParaRPr lang="fr-FR" dirty="0" smtClean="0"/>
          </a:p>
          <a:p>
            <a:r>
              <a:rPr lang="fr-FR" dirty="0" smtClean="0"/>
              <a:t>Quelquefois on peut se faire plaisir mais pas à nos élèves.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171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sites intéressants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046047"/>
          </a:xfrm>
        </p:spPr>
        <p:txBody>
          <a:bodyPr>
            <a:normAutofit fontScale="92500" lnSpcReduction="20000"/>
          </a:bodyPr>
          <a:lstStyle/>
          <a:p>
            <a:r>
              <a:rPr lang="en-IE" dirty="0" smtClean="0">
                <a:hlinkClick r:id="rId2"/>
              </a:rPr>
              <a:t>www.rfi.fr</a:t>
            </a:r>
            <a:endParaRPr lang="en-IE" dirty="0" smtClean="0"/>
          </a:p>
          <a:p>
            <a:r>
              <a:rPr lang="en-IE" dirty="0" smtClean="0">
                <a:hlinkClick r:id="rId3"/>
              </a:rPr>
              <a:t>www.linternaute.fr</a:t>
            </a:r>
            <a:endParaRPr lang="en-IE" dirty="0" smtClean="0"/>
          </a:p>
          <a:p>
            <a:r>
              <a:rPr lang="en-IE" dirty="0" smtClean="0">
                <a:hlinkClick r:id="rId4"/>
              </a:rPr>
              <a:t>www.rtl.fr</a:t>
            </a:r>
            <a:endParaRPr lang="en-IE" dirty="0" smtClean="0"/>
          </a:p>
          <a:p>
            <a:r>
              <a:rPr lang="en-IE" dirty="0" smtClean="0">
                <a:hlinkClick r:id="rId5"/>
              </a:rPr>
              <a:t>www.europe1.fr</a:t>
            </a:r>
            <a:endParaRPr lang="en-IE" dirty="0" smtClean="0"/>
          </a:p>
          <a:p>
            <a:r>
              <a:rPr lang="en-IE" dirty="0" smtClean="0">
                <a:hlinkClick r:id="rId6"/>
              </a:rPr>
              <a:t>www.20minutes.fr</a:t>
            </a:r>
            <a:endParaRPr lang="en-IE" dirty="0" smtClean="0"/>
          </a:p>
          <a:p>
            <a:r>
              <a:rPr lang="en-IE" dirty="0" smtClean="0">
                <a:hlinkClick r:id="rId7"/>
              </a:rPr>
              <a:t>www.ouestfrance.fr</a:t>
            </a:r>
            <a:endParaRPr lang="en-IE" dirty="0" smtClean="0"/>
          </a:p>
          <a:p>
            <a:endParaRPr lang="en-IE" dirty="0"/>
          </a:p>
          <a:p>
            <a:r>
              <a:rPr lang="en-IE" dirty="0" err="1" smtClean="0"/>
              <a:t>Liste</a:t>
            </a:r>
            <a:r>
              <a:rPr lang="en-IE" dirty="0" smtClean="0"/>
              <a:t> plus </a:t>
            </a:r>
            <a:r>
              <a:rPr lang="en-IE" dirty="0" err="1" smtClean="0"/>
              <a:t>détaillée</a:t>
            </a:r>
            <a:r>
              <a:rPr lang="en-IE" dirty="0" smtClean="0"/>
              <a:t> de </a:t>
            </a:r>
            <a:r>
              <a:rPr lang="en-IE" dirty="0" err="1" smtClean="0"/>
              <a:t>journaux</a:t>
            </a:r>
            <a:r>
              <a:rPr lang="en-IE" dirty="0" smtClean="0"/>
              <a:t> </a:t>
            </a:r>
            <a:r>
              <a:rPr lang="en-IE" dirty="0" err="1" smtClean="0"/>
              <a:t>francophones</a:t>
            </a:r>
            <a:r>
              <a:rPr lang="en-IE" dirty="0"/>
              <a:t>  </a:t>
            </a:r>
            <a:r>
              <a:rPr lang="en-IE" dirty="0">
                <a:hlinkClick r:id="rId8"/>
              </a:rPr>
              <a:t>http://</a:t>
            </a:r>
            <a:r>
              <a:rPr lang="en-IE" dirty="0" smtClean="0">
                <a:hlinkClick r:id="rId8"/>
              </a:rPr>
              <a:t>www.lesannuaires.com/revue-de-presse-journaux-en-ligne.html</a:t>
            </a:r>
            <a:endParaRPr lang="en-IE" dirty="0" smtClean="0"/>
          </a:p>
          <a:p>
            <a:r>
              <a:rPr lang="fr-FR" b="1" dirty="0" smtClean="0"/>
              <a:t>Facebook: </a:t>
            </a:r>
            <a:r>
              <a:rPr lang="fr-FR" dirty="0" smtClean="0"/>
              <a:t>Français pour les profs de français langue étrangère. </a:t>
            </a:r>
          </a:p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110" y="1988840"/>
            <a:ext cx="2358380" cy="235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0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du potentiel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Toujours lire en pensant au potentiel pour les élèves.</a:t>
            </a:r>
          </a:p>
          <a:p>
            <a:r>
              <a:rPr lang="fr-FR" dirty="0" smtClean="0"/>
              <a:t>Décalage entre la trouvaille et son utilisation: sera-t-il dépassé ?</a:t>
            </a:r>
          </a:p>
          <a:p>
            <a:r>
              <a:rPr lang="fr-FR" dirty="0" smtClean="0"/>
              <a:t>Est-ce qu’il apporte à mon sujet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120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Grille d’analyse de document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Potentiel immédiat</a:t>
            </a:r>
          </a:p>
          <a:p>
            <a:r>
              <a:rPr lang="fr-FR" dirty="0" smtClean="0"/>
              <a:t>En ligne</a:t>
            </a:r>
          </a:p>
          <a:p>
            <a:r>
              <a:rPr lang="fr-FR" dirty="0" smtClean="0"/>
              <a:t>Facilité de rechercher par thèmes / par activités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090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841</TotalTime>
  <Words>1007</Words>
  <Application>Microsoft Office PowerPoint</Application>
  <PresentationFormat>On-screen Show (4:3)</PresentationFormat>
  <Paragraphs>204</Paragraphs>
  <Slides>44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Pushpin</vt:lpstr>
      <vt:lpstr>Du surf sur Internet à la création d’activités</vt:lpstr>
      <vt:lpstr>Mission dangereuse !</vt:lpstr>
      <vt:lpstr>PowerPoint Presentation</vt:lpstr>
      <vt:lpstr>Pourquoi se compliquer la vie ?</vt:lpstr>
      <vt:lpstr>Quels documents choisir ?</vt:lpstr>
      <vt:lpstr>Comment reconnaître un bon document?</vt:lpstr>
      <vt:lpstr>Quelques sites intéressants</vt:lpstr>
      <vt:lpstr>Analyse du potentiel</vt:lpstr>
      <vt:lpstr>Grille d’analyse de document </vt:lpstr>
      <vt:lpstr>PowerPoint Presentation</vt:lpstr>
      <vt:lpstr>Les textes</vt:lpstr>
      <vt:lpstr>Activités avec un texte</vt:lpstr>
      <vt:lpstr>PowerPoint Presentation</vt:lpstr>
      <vt:lpstr>PowerPoint Presentation</vt:lpstr>
      <vt:lpstr>Les audios</vt:lpstr>
      <vt:lpstr>Activités avec un audio</vt:lpstr>
      <vt:lpstr>PowerPoint Presentation</vt:lpstr>
      <vt:lpstr>PowerPoint Presentation</vt:lpstr>
      <vt:lpstr>Exemples de sites pour audio</vt:lpstr>
      <vt:lpstr>Travailler avec Audacity</vt:lpstr>
      <vt:lpstr>Photos</vt:lpstr>
      <vt:lpstr>Activités avec des photos</vt:lpstr>
      <vt:lpstr>Travail de Carl Warner</vt:lpstr>
      <vt:lpstr>PowerPoint Presentation</vt:lpstr>
      <vt:lpstr>PowerPoint Presentation</vt:lpstr>
      <vt:lpstr>PowerPoint Presentation</vt:lpstr>
      <vt:lpstr>Monsieur et Madame Tout le Monde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 vidéos </vt:lpstr>
      <vt:lpstr>Activités avec vidéo </vt:lpstr>
      <vt:lpstr>PowerPoint Presentation</vt:lpstr>
      <vt:lpstr>Modifier une vidéo</vt:lpstr>
      <vt:lpstr>Quelques liens</vt:lpstr>
      <vt:lpstr>Bibliographie</vt:lpstr>
      <vt:lpstr>Tirage du poster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kenny</dc:creator>
  <cp:lastModifiedBy>michael kenny</cp:lastModifiedBy>
  <cp:revision>223</cp:revision>
  <cp:lastPrinted>2012-11-16T18:45:06Z</cp:lastPrinted>
  <dcterms:created xsi:type="dcterms:W3CDTF">2012-11-10T21:08:34Z</dcterms:created>
  <dcterms:modified xsi:type="dcterms:W3CDTF">2012-11-16T23:16:48Z</dcterms:modified>
</cp:coreProperties>
</file>