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67" r:id="rId6"/>
    <p:sldId id="260" r:id="rId7"/>
    <p:sldId id="262" r:id="rId8"/>
    <p:sldId id="261" r:id="rId9"/>
    <p:sldId id="266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B549F3-F047-426D-91E2-0155650795F8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47D4B3-CF83-4E23-AD41-330576AE1EE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cdsandrine.com/presentation-for-languages-initiativ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Book Creator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329535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On Twitter </a:t>
            </a:r>
          </a:p>
          <a:p>
            <a:r>
              <a:rPr lang="en-IE" dirty="0" smtClean="0"/>
              <a:t>@</a:t>
            </a:r>
            <a:r>
              <a:rPr lang="en-IE" dirty="0" err="1" smtClean="0"/>
              <a:t>Tkillackey</a:t>
            </a:r>
            <a:endParaRPr lang="en-IE" dirty="0" smtClean="0"/>
          </a:p>
          <a:p>
            <a:r>
              <a:rPr lang="en-IE" dirty="0" smtClean="0"/>
              <a:t>@</a:t>
            </a:r>
            <a:r>
              <a:rPr lang="en-IE" dirty="0" err="1" smtClean="0"/>
              <a:t>DeutschPrez</a:t>
            </a:r>
            <a:endParaRPr lang="en-IE" dirty="0" smtClean="0"/>
          </a:p>
          <a:p>
            <a:r>
              <a:rPr lang="en-IE" dirty="0">
                <a:hlinkClick r:id="rId2"/>
              </a:rPr>
              <a:t>http://www.lcdsandrine.com/presentation-for-languages-initiative.html</a:t>
            </a:r>
            <a:endParaRPr lang="en-IE" dirty="0"/>
          </a:p>
          <a:p>
            <a:endParaRPr lang="en-IE" dirty="0"/>
          </a:p>
        </p:txBody>
      </p:sp>
      <p:sp>
        <p:nvSpPr>
          <p:cNvPr id="5" name="AutoShape 4" descr="Image result for book creator app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6" descr="Image result for book creator app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04620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8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Questions ?</a:t>
            </a:r>
          </a:p>
          <a:p>
            <a:r>
              <a:rPr lang="en-IE" dirty="0" smtClean="0"/>
              <a:t>Feedback?</a:t>
            </a:r>
          </a:p>
          <a:p>
            <a:r>
              <a:rPr lang="en-IE" dirty="0" smtClean="0"/>
              <a:t>Would will you use this App ?</a:t>
            </a:r>
          </a:p>
          <a:p>
            <a:r>
              <a:rPr lang="en-IE" dirty="0" smtClean="0"/>
              <a:t>What benefits do you see ?</a:t>
            </a:r>
          </a:p>
          <a:p>
            <a:r>
              <a:rPr lang="en-IE" dirty="0" smtClean="0"/>
              <a:t>Any other ideas as to how it can be exploited to aid acquisition of a MFL ?</a:t>
            </a:r>
          </a:p>
          <a:p>
            <a:endParaRPr lang="en-IE" dirty="0"/>
          </a:p>
          <a:p>
            <a:pPr marL="109728" indent="0">
              <a:buNone/>
            </a:pP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8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Echt vielen Dank für Ihre 	</a:t>
            </a:r>
            <a:r>
              <a:rPr lang="de-DE" dirty="0" smtClean="0"/>
              <a:t>Aufmerksamkeit</a:t>
            </a:r>
          </a:p>
          <a:p>
            <a:endParaRPr lang="de-DE" dirty="0" smtClean="0"/>
          </a:p>
          <a:p>
            <a:r>
              <a:rPr lang="de-DE" dirty="0"/>
              <a:t>Merci beaucoup de votre </a:t>
            </a:r>
            <a:r>
              <a:rPr lang="de-DE" dirty="0" smtClean="0"/>
              <a:t>attention</a:t>
            </a:r>
          </a:p>
          <a:p>
            <a:endParaRPr lang="de-DE" dirty="0"/>
          </a:p>
          <a:p>
            <a:r>
              <a:rPr lang="de-DE" dirty="0" smtClean="0"/>
              <a:t>Muchas Gracias </a:t>
            </a:r>
          </a:p>
          <a:p>
            <a:endParaRPr lang="de-DE" dirty="0"/>
          </a:p>
          <a:p>
            <a:endParaRPr lang="en-IE" dirty="0"/>
          </a:p>
          <a:p>
            <a:endParaRPr lang="de-D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52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Independent learning</a:t>
            </a:r>
          </a:p>
          <a:p>
            <a:r>
              <a:rPr lang="en-US" dirty="0" smtClean="0"/>
              <a:t>Opportunity for student to demonstrate their learning </a:t>
            </a:r>
          </a:p>
          <a:p>
            <a:r>
              <a:rPr lang="en-US" dirty="0" smtClean="0"/>
              <a:t>Teacher can see if Learning Outcomes have been achieved.</a:t>
            </a:r>
          </a:p>
          <a:p>
            <a:r>
              <a:rPr lang="en-US" dirty="0" smtClean="0"/>
              <a:t>Learner engagement (appeals to modern day learners, various forms of </a:t>
            </a:r>
            <a:r>
              <a:rPr lang="en-US" dirty="0" err="1" smtClean="0"/>
              <a:t>media,sharing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 )</a:t>
            </a:r>
          </a:p>
          <a:p>
            <a:r>
              <a:rPr lang="en-US" dirty="0" smtClean="0"/>
              <a:t>Sharing</a:t>
            </a:r>
            <a:r>
              <a:rPr lang="en-IE" dirty="0" smtClean="0"/>
              <a:t>  ( </a:t>
            </a:r>
            <a:r>
              <a:rPr lang="en-IE" dirty="0" err="1" smtClean="0"/>
              <a:t>home,classmates,school</a:t>
            </a:r>
            <a:r>
              <a:rPr lang="en-IE" dirty="0" smtClean="0"/>
              <a:t> community )</a:t>
            </a:r>
          </a:p>
          <a:p>
            <a:r>
              <a:rPr lang="en-US" dirty="0" smtClean="0"/>
              <a:t>Can be </a:t>
            </a:r>
            <a:r>
              <a:rPr lang="en-US" dirty="0" err="1" smtClean="0"/>
              <a:t>reworked,edited</a:t>
            </a:r>
            <a:r>
              <a:rPr lang="en-US" dirty="0" smtClean="0"/>
              <a:t> ,built on..</a:t>
            </a:r>
          </a:p>
          <a:p>
            <a:r>
              <a:rPr lang="en-US" dirty="0" smtClean="0"/>
              <a:t>European Language Portfolio ?</a:t>
            </a:r>
            <a:endParaRPr lang="en-IE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0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 Notability  vs Book Creator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E" dirty="0" smtClean="0"/>
              <a:t>Notability</a:t>
            </a:r>
          </a:p>
          <a:p>
            <a:r>
              <a:rPr lang="en-IE" dirty="0" smtClean="0"/>
              <a:t>Everyday use</a:t>
            </a:r>
          </a:p>
          <a:p>
            <a:r>
              <a:rPr lang="en-IE" dirty="0" smtClean="0"/>
              <a:t>Vocabulary</a:t>
            </a:r>
          </a:p>
          <a:p>
            <a:r>
              <a:rPr lang="en-IE" dirty="0" smtClean="0"/>
              <a:t>Grammar</a:t>
            </a:r>
          </a:p>
          <a:p>
            <a:r>
              <a:rPr lang="en-IE" dirty="0" smtClean="0"/>
              <a:t>Worksheets </a:t>
            </a:r>
            <a:endParaRPr lang="en-IE" dirty="0" smtClean="0"/>
          </a:p>
          <a:p>
            <a:r>
              <a:rPr lang="en-IE" dirty="0" smtClean="0"/>
              <a:t>tests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Book Creator</a:t>
            </a:r>
          </a:p>
          <a:p>
            <a:r>
              <a:rPr lang="en-IE" dirty="0" smtClean="0"/>
              <a:t>Once a term</a:t>
            </a:r>
          </a:p>
          <a:p>
            <a:r>
              <a:rPr lang="en-IE" dirty="0" err="1" smtClean="0"/>
              <a:t>Projekt</a:t>
            </a:r>
            <a:r>
              <a:rPr lang="en-IE" dirty="0" smtClean="0"/>
              <a:t> work</a:t>
            </a:r>
          </a:p>
          <a:p>
            <a:r>
              <a:rPr lang="en-IE" dirty="0" smtClean="0"/>
              <a:t>creative</a:t>
            </a:r>
          </a:p>
          <a:p>
            <a:r>
              <a:rPr lang="en-IE" dirty="0" smtClean="0"/>
              <a:t>Individual</a:t>
            </a:r>
          </a:p>
          <a:p>
            <a:r>
              <a:rPr lang="en-IE" dirty="0" smtClean="0"/>
              <a:t>“different” </a:t>
            </a:r>
            <a:endParaRPr lang="en-IE" dirty="0" smtClean="0"/>
          </a:p>
          <a:p>
            <a:r>
              <a:rPr lang="en-IE" dirty="0" smtClean="0"/>
              <a:t>Formative assessment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01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r>
              <a:rPr lang="en-IE" sz="2800" dirty="0" smtClean="0"/>
              <a:t>Open up App </a:t>
            </a:r>
          </a:p>
          <a:p>
            <a:r>
              <a:rPr lang="en-IE" sz="2800" dirty="0" smtClean="0"/>
              <a:t>Tap on New Book </a:t>
            </a:r>
          </a:p>
          <a:p>
            <a:r>
              <a:rPr lang="en-IE" sz="2800" dirty="0" smtClean="0"/>
              <a:t>You tap on + button on top right to see list of possible actions </a:t>
            </a:r>
          </a:p>
          <a:p>
            <a:r>
              <a:rPr lang="en-IE" sz="2800" dirty="0" smtClean="0"/>
              <a:t>type or handwrite text</a:t>
            </a:r>
          </a:p>
          <a:p>
            <a:r>
              <a:rPr lang="en-IE" sz="2800" dirty="0" smtClean="0"/>
              <a:t>Various colours and fonts available</a:t>
            </a:r>
          </a:p>
          <a:p>
            <a:r>
              <a:rPr lang="en-IE" sz="2800" dirty="0" smtClean="0"/>
              <a:t>Take or import photos</a:t>
            </a:r>
          </a:p>
          <a:p>
            <a:r>
              <a:rPr lang="en-IE" sz="2800" dirty="0" smtClean="0"/>
              <a:t>Record or import sound file –audio or video- from iPad</a:t>
            </a:r>
          </a:p>
          <a:p>
            <a:r>
              <a:rPr lang="en-IE" sz="2800" dirty="0" smtClean="0"/>
              <a:t>Record the sound file on the spot for use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Book Creator ;Creation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755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Collaborate / share material with 					classmates </a:t>
            </a:r>
          </a:p>
          <a:p>
            <a:r>
              <a:rPr lang="de-DE" sz="2800" dirty="0" smtClean="0"/>
              <a:t>Do Presentations </a:t>
            </a:r>
            <a:endParaRPr lang="en-IE" sz="2800" dirty="0" smtClean="0"/>
          </a:p>
          <a:p>
            <a:r>
              <a:rPr lang="en-IE" sz="2800" dirty="0" smtClean="0"/>
              <a:t>Use as revision tool ;teacher share with students</a:t>
            </a:r>
          </a:p>
          <a:p>
            <a:r>
              <a:rPr lang="en-IE" sz="2800" dirty="0" smtClean="0"/>
              <a:t>Share with parents / other classes as iBook</a:t>
            </a:r>
          </a:p>
          <a:p>
            <a:r>
              <a:rPr lang="en-IE" sz="2800" dirty="0" smtClean="0"/>
              <a:t>Export as PDF for printing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Book Creator :Share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47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</a:rPr>
              <a:t>Use </a:t>
            </a:r>
            <a:r>
              <a:rPr lang="en-US" sz="3200" dirty="0">
                <a:solidFill>
                  <a:prstClr val="black"/>
                </a:solidFill>
              </a:rPr>
              <a:t>to create own </a:t>
            </a:r>
            <a:r>
              <a:rPr lang="en-US" sz="3200" dirty="0" smtClean="0">
                <a:solidFill>
                  <a:prstClr val="black"/>
                </a:solidFill>
              </a:rPr>
              <a:t>portfolio </a:t>
            </a:r>
            <a:r>
              <a:rPr lang="en-US" sz="3200" dirty="0">
                <a:solidFill>
                  <a:prstClr val="black"/>
                </a:solidFill>
              </a:rPr>
              <a:t>up to JC 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</a:rPr>
              <a:t>Chapters on…</a:t>
            </a:r>
            <a:endParaRPr lang="en-IE" sz="3200" dirty="0">
              <a:solidFill>
                <a:prstClr val="black"/>
              </a:solidFill>
            </a:endParaRP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Oneself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Pets</a:t>
            </a:r>
          </a:p>
          <a:p>
            <a:r>
              <a:rPr lang="en-US" dirty="0" smtClean="0"/>
              <a:t>Where one lives </a:t>
            </a:r>
          </a:p>
          <a:p>
            <a:r>
              <a:rPr lang="en-US" dirty="0" smtClean="0"/>
              <a:t>Past- times</a:t>
            </a:r>
          </a:p>
          <a:p>
            <a:r>
              <a:rPr lang="en-US" dirty="0" smtClean="0"/>
              <a:t>Hobbies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Part time work</a:t>
            </a:r>
          </a:p>
          <a:p>
            <a:r>
              <a:rPr lang="en-US" dirty="0" smtClean="0"/>
              <a:t>……….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/Project ideas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462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/>
          <a:lstStyle/>
          <a:p>
            <a:r>
              <a:rPr lang="en-IE" dirty="0" smtClean="0"/>
              <a:t>group projects  - tour of village/clubs/committees/guided tour of school</a:t>
            </a:r>
          </a:p>
          <a:p>
            <a:pPr marL="109728" indent="0">
              <a:buNone/>
            </a:pPr>
            <a:endParaRPr lang="en-IE" dirty="0" smtClean="0"/>
          </a:p>
          <a:p>
            <a:r>
              <a:rPr lang="en-IE" dirty="0" smtClean="0"/>
              <a:t>Class projects -  Class trip / MFL film / </a:t>
            </a:r>
            <a:r>
              <a:rPr lang="en-IE" dirty="0" err="1" smtClean="0"/>
              <a:t>Deutschmobil</a:t>
            </a:r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Projects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93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guided tour of my school ( for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Yrs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 guided tour of my village /town</a:t>
            </a:r>
          </a:p>
          <a:p>
            <a:r>
              <a:rPr lang="en-US" dirty="0" smtClean="0"/>
              <a:t>My (Hurling) Club</a:t>
            </a:r>
          </a:p>
          <a:p>
            <a:r>
              <a:rPr lang="en-US" dirty="0" smtClean="0"/>
              <a:t>My Idol</a:t>
            </a:r>
          </a:p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singer/popstar/band/actor</a:t>
            </a:r>
          </a:p>
          <a:p>
            <a:r>
              <a:rPr lang="en-US" dirty="0" smtClean="0"/>
              <a:t>Project on some aspect of French/German/Spanish culture  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28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Ich</a:t>
            </a:r>
            <a:r>
              <a:rPr lang="en-IE" dirty="0" smtClean="0"/>
              <a:t> </a:t>
            </a:r>
            <a:r>
              <a:rPr lang="en-IE" dirty="0" err="1" smtClean="0"/>
              <a:t>hei</a:t>
            </a:r>
            <a:r>
              <a:rPr lang="de-DE" dirty="0" smtClean="0"/>
              <a:t>ße </a:t>
            </a:r>
            <a:r>
              <a:rPr lang="en-IE" dirty="0" smtClean="0"/>
              <a:t>Abby ; has video </a:t>
            </a:r>
            <a:r>
              <a:rPr lang="en-IE" dirty="0" err="1" smtClean="0"/>
              <a:t>file,portrait</a:t>
            </a:r>
            <a:r>
              <a:rPr lang="en-IE" dirty="0" smtClean="0"/>
              <a:t>.</a:t>
            </a:r>
          </a:p>
          <a:p>
            <a:r>
              <a:rPr lang="de-DE" dirty="0" smtClean="0"/>
              <a:t>Alles über mich ; photos,text,drawing.</a:t>
            </a:r>
          </a:p>
          <a:p>
            <a:r>
              <a:rPr lang="de-DE" dirty="0" smtClean="0"/>
              <a:t>JC English ; revision booklet </a:t>
            </a:r>
          </a:p>
          <a:p>
            <a:r>
              <a:rPr lang="de-DE" dirty="0" smtClean="0"/>
              <a:t>Meine Hobbys ; Jessica ,photos,video</a:t>
            </a:r>
          </a:p>
          <a:p>
            <a:r>
              <a:rPr lang="de-DE" dirty="0" smtClean="0"/>
              <a:t>2A1 Klassenfahrt nach Berlin</a:t>
            </a:r>
            <a:r>
              <a:rPr lang="de-DE" dirty="0" smtClean="0"/>
              <a:t>  </a:t>
            </a:r>
            <a:endParaRPr lang="de-DE" dirty="0" smtClean="0"/>
          </a:p>
          <a:p>
            <a:r>
              <a:rPr lang="de-DE" dirty="0" smtClean="0"/>
              <a:t>Meine Hobbys ; Niamh Kehoe 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			Samples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65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1976</TotalTime>
  <Words>320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Book Creator </vt:lpstr>
      <vt:lpstr>Why ?</vt:lpstr>
      <vt:lpstr>   Notability  vs Book Creator</vt:lpstr>
      <vt:lpstr>Book Creator ;Creation</vt:lpstr>
      <vt:lpstr>Book Creator :Share</vt:lpstr>
      <vt:lpstr>Tasks /Project ideas</vt:lpstr>
      <vt:lpstr>Group Projects </vt:lpstr>
      <vt:lpstr>Ideas </vt:lpstr>
      <vt:lpstr>   Samples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Creator</dc:title>
  <dc:creator>Tina</dc:creator>
  <cp:lastModifiedBy>Tina</cp:lastModifiedBy>
  <cp:revision>15</cp:revision>
  <dcterms:created xsi:type="dcterms:W3CDTF">2016-02-20T16:08:06Z</dcterms:created>
  <dcterms:modified xsi:type="dcterms:W3CDTF">2016-03-13T16:50:32Z</dcterms:modified>
</cp:coreProperties>
</file>