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89" r:id="rId7"/>
    <p:sldId id="298" r:id="rId8"/>
    <p:sldId id="299" r:id="rId9"/>
    <p:sldId id="273" r:id="rId10"/>
    <p:sldId id="274" r:id="rId11"/>
    <p:sldId id="277" r:id="rId12"/>
    <p:sldId id="264" r:id="rId13"/>
    <p:sldId id="275" r:id="rId14"/>
    <p:sldId id="276" r:id="rId15"/>
    <p:sldId id="283" r:id="rId16"/>
    <p:sldId id="284" r:id="rId17"/>
    <p:sldId id="265" r:id="rId18"/>
    <p:sldId id="285" r:id="rId19"/>
    <p:sldId id="286" r:id="rId20"/>
    <p:sldId id="287" r:id="rId21"/>
    <p:sldId id="288" r:id="rId22"/>
    <p:sldId id="267" r:id="rId23"/>
    <p:sldId id="290" r:id="rId24"/>
    <p:sldId id="268" r:id="rId25"/>
    <p:sldId id="292" r:id="rId26"/>
    <p:sldId id="293" r:id="rId27"/>
    <p:sldId id="294" r:id="rId28"/>
    <p:sldId id="291" r:id="rId29"/>
    <p:sldId id="295" r:id="rId30"/>
    <p:sldId id="296" r:id="rId31"/>
    <p:sldId id="297" r:id="rId32"/>
    <p:sldId id="269" r:id="rId33"/>
    <p:sldId id="300" r:id="rId34"/>
    <p:sldId id="302" r:id="rId35"/>
    <p:sldId id="301" r:id="rId36"/>
    <p:sldId id="303" r:id="rId37"/>
    <p:sldId id="304" r:id="rId38"/>
    <p:sldId id="270" r:id="rId39"/>
    <p:sldId id="271" r:id="rId40"/>
    <p:sldId id="305" r:id="rId41"/>
    <p:sldId id="306" r:id="rId42"/>
    <p:sldId id="307" r:id="rId43"/>
    <p:sldId id="279" r:id="rId44"/>
    <p:sldId id="280" r:id="rId45"/>
    <p:sldId id="281" r:id="rId46"/>
    <p:sldId id="282" r:id="rId47"/>
    <p:sldId id="30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94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3/29/2015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dsandrine.com" TargetMode="External"/><Relationship Id="rId2" Type="http://schemas.openxmlformats.org/officeDocument/2006/relationships/hyperlink" Target="https://twitter.com/hashtag/slowchated?src=h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rstuff.com" TargetMode="External"/><Relationship Id="rId2" Type="http://schemas.openxmlformats.org/officeDocument/2006/relationships/hyperlink" Target="http://qrvoice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can.me/downloa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edmod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FHEeG_uq5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611806"/>
            <a:ext cx="8001000" cy="2424766"/>
          </a:xfrm>
        </p:spPr>
        <p:txBody>
          <a:bodyPr/>
          <a:lstStyle/>
          <a:p>
            <a:r>
              <a:rPr lang="en-US" dirty="0" smtClean="0"/>
              <a:t>Apps 4 oral proficiency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599"/>
            <a:ext cx="8001000" cy="1986647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Sandrine Pac-Kenny</a:t>
            </a:r>
          </a:p>
          <a:p>
            <a:pPr algn="l"/>
            <a:r>
              <a:rPr lang="en-US" sz="4400" dirty="0" smtClean="0"/>
              <a:t>@</a:t>
            </a:r>
            <a:r>
              <a:rPr lang="en-US" sz="4400" dirty="0" err="1" smtClean="0"/>
              <a:t>sandrinepk</a:t>
            </a:r>
            <a:r>
              <a:rPr lang="en-US" sz="4400" dirty="0" smtClean="0">
                <a:hlinkClick r:id="rId2"/>
              </a:rPr>
              <a:t>‪</a:t>
            </a:r>
            <a:endParaRPr lang="en-US" sz="4400" dirty="0" smtClean="0"/>
          </a:p>
          <a:p>
            <a:pPr algn="l"/>
            <a:r>
              <a:rPr lang="en-US" sz="4400" dirty="0" err="1" smtClean="0">
                <a:hlinkClick r:id="rId3"/>
              </a:rPr>
              <a:t>www.lcdsandrine.com</a:t>
            </a:r>
            <a:endParaRPr lang="en-US" sz="4400" dirty="0"/>
          </a:p>
        </p:txBody>
      </p:sp>
      <p:pic>
        <p:nvPicPr>
          <p:cNvPr id="4" name="Picture 3" descr="Screen Shot 2015-03-17 at 16.17.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4" y="4503647"/>
            <a:ext cx="1853086" cy="18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QR code makers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I use</a:t>
            </a:r>
          </a:p>
          <a:p>
            <a:r>
              <a:rPr lang="en-US" dirty="0" smtClean="0">
                <a:hlinkClick r:id="rId2"/>
              </a:rPr>
              <a:t>QR voice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hlinkClick r:id="rId3"/>
              </a:rPr>
              <a:t>Qrstuff.com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 descr="qrcode.2841162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29" y="1914358"/>
            <a:ext cx="1841893" cy="1841893"/>
          </a:xfrm>
          <a:prstGeom prst="rect">
            <a:avLst/>
          </a:prstGeom>
        </p:spPr>
      </p:pic>
      <p:pic>
        <p:nvPicPr>
          <p:cNvPr id="6" name="Picture 5" descr="Screen Shot 2015-03-22 at 09.51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29" y="4267719"/>
            <a:ext cx="1841894" cy="18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your own audio QR code</a:t>
            </a:r>
          </a:p>
          <a:p>
            <a:pPr lvl="1"/>
            <a:r>
              <a:rPr lang="en-US" dirty="0" smtClean="0"/>
              <a:t>QR voice has a limited number of characters</a:t>
            </a:r>
          </a:p>
          <a:p>
            <a:pPr lvl="1"/>
            <a:r>
              <a:rPr lang="en-US" dirty="0" smtClean="0"/>
              <a:t>Using the Voice recorder pro – record </a:t>
            </a:r>
          </a:p>
          <a:p>
            <a:pPr lvl="1"/>
            <a:r>
              <a:rPr lang="en-US" dirty="0" smtClean="0"/>
              <a:t>Save to </a:t>
            </a:r>
            <a:r>
              <a:rPr lang="en-US" dirty="0" err="1" smtClean="0"/>
              <a:t>dropbox</a:t>
            </a:r>
            <a:endParaRPr lang="en-US" dirty="0" smtClean="0"/>
          </a:p>
          <a:p>
            <a:pPr lvl="1"/>
            <a:r>
              <a:rPr lang="en-US" dirty="0" smtClean="0"/>
              <a:t>Open </a:t>
            </a:r>
            <a:r>
              <a:rPr lang="en-US" dirty="0" err="1" smtClean="0"/>
              <a:t>dropbox</a:t>
            </a:r>
            <a:r>
              <a:rPr lang="en-US" dirty="0" smtClean="0"/>
              <a:t>., go to the folder applications</a:t>
            </a:r>
          </a:p>
          <a:p>
            <a:pPr lvl="1"/>
            <a:r>
              <a:rPr lang="en-US" dirty="0" smtClean="0"/>
              <a:t>Select the audio file and click share</a:t>
            </a:r>
          </a:p>
          <a:p>
            <a:pPr lvl="1"/>
            <a:r>
              <a:rPr lang="en-US" dirty="0" smtClean="0"/>
              <a:t>Copy the URL into the QR Code maker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5-03-22 at 11.11.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8" y="274645"/>
            <a:ext cx="1174454" cy="1176332"/>
          </a:xfrm>
          <a:prstGeom prst="rect">
            <a:avLst/>
          </a:prstGeom>
        </p:spPr>
      </p:pic>
      <p:pic>
        <p:nvPicPr>
          <p:cNvPr id="5" name="Picture 4" descr="Screen Shot 2015-03-22 at 11.20.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96" y="274645"/>
            <a:ext cx="1238245" cy="1176332"/>
          </a:xfrm>
          <a:prstGeom prst="rect">
            <a:avLst/>
          </a:prstGeom>
        </p:spPr>
      </p:pic>
      <p:pic>
        <p:nvPicPr>
          <p:cNvPr id="6" name="Picture 5" descr="Screen Shot 2015-03-22 at 11.21.3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73" y="274645"/>
            <a:ext cx="1229500" cy="11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QR Code reader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free ones</a:t>
            </a:r>
          </a:p>
          <a:p>
            <a:r>
              <a:rPr lang="en-US" dirty="0" smtClean="0">
                <a:hlinkClick r:id="rId2"/>
              </a:rPr>
              <a:t>Scan me </a:t>
            </a:r>
            <a:endParaRPr lang="en-US" dirty="0"/>
          </a:p>
        </p:txBody>
      </p:sp>
      <p:pic>
        <p:nvPicPr>
          <p:cNvPr id="4" name="Picture 3" descr="Screen Shot 2015-03-22 at 09.5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94" y="1905000"/>
            <a:ext cx="2046026" cy="20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46309"/>
            <a:ext cx="8001000" cy="4585229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ral questions </a:t>
            </a:r>
          </a:p>
          <a:p>
            <a:pPr lvl="1"/>
            <a:r>
              <a:rPr lang="en-US" dirty="0" smtClean="0"/>
              <a:t>Type oral question in QR voice</a:t>
            </a:r>
          </a:p>
          <a:p>
            <a:pPr lvl="1"/>
            <a:r>
              <a:rPr lang="en-US" dirty="0" smtClean="0"/>
              <a:t>Display around room, corridor, 6</a:t>
            </a:r>
            <a:r>
              <a:rPr lang="en-US" baseline="30000" dirty="0" smtClean="0"/>
              <a:t>th</a:t>
            </a:r>
            <a:r>
              <a:rPr lang="en-US" dirty="0" smtClean="0"/>
              <a:t> year area</a:t>
            </a:r>
          </a:p>
          <a:p>
            <a:pPr lvl="1"/>
            <a:r>
              <a:rPr lang="en-US" dirty="0" smtClean="0"/>
              <a:t>Students scan in no particular order: </a:t>
            </a:r>
          </a:p>
          <a:p>
            <a:pPr lvl="2"/>
            <a:r>
              <a:rPr lang="en-US" dirty="0" smtClean="0"/>
              <a:t>listen and answer on the spot</a:t>
            </a:r>
          </a:p>
          <a:p>
            <a:pPr lvl="2"/>
            <a:r>
              <a:rPr lang="en-US" dirty="0" smtClean="0"/>
              <a:t>Listen and note the question</a:t>
            </a:r>
          </a:p>
          <a:p>
            <a:pPr lvl="1"/>
            <a:r>
              <a:rPr lang="en-US" dirty="0" smtClean="0"/>
              <a:t>Type a sample answer in QR voice</a:t>
            </a:r>
          </a:p>
          <a:p>
            <a:pPr lvl="2"/>
            <a:r>
              <a:rPr lang="en-US" dirty="0" smtClean="0"/>
              <a:t>Student must find what the question was</a:t>
            </a:r>
          </a:p>
          <a:p>
            <a:pPr lvl="2"/>
            <a:r>
              <a:rPr lang="en-US" dirty="0" smtClean="0"/>
              <a:t>Student must listen for key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47940"/>
          </a:xfrm>
        </p:spPr>
        <p:txBody>
          <a:bodyPr/>
          <a:lstStyle/>
          <a:p>
            <a:r>
              <a:rPr lang="en-US" dirty="0" smtClean="0"/>
              <a:t>Developing an argument / making sentences</a:t>
            </a:r>
          </a:p>
          <a:p>
            <a:pPr lvl="1"/>
            <a:r>
              <a:rPr lang="en-US" dirty="0" smtClean="0"/>
              <a:t>Using QR voice, record the different parts</a:t>
            </a:r>
          </a:p>
          <a:p>
            <a:pPr lvl="1"/>
            <a:r>
              <a:rPr lang="en-US" dirty="0" smtClean="0"/>
              <a:t>Use walls of classroom to display </a:t>
            </a:r>
          </a:p>
          <a:p>
            <a:pPr lvl="1"/>
            <a:r>
              <a:rPr lang="en-US" dirty="0" smtClean="0"/>
              <a:t>Students listen, piece it together and go and tell you / a partner (make many and have a story)</a:t>
            </a:r>
          </a:p>
          <a:p>
            <a:pPr lvl="1"/>
            <a:r>
              <a:rPr lang="en-US" dirty="0" smtClean="0"/>
              <a:t>Get students to make the QR codes with their stories</a:t>
            </a:r>
          </a:p>
          <a:p>
            <a:pPr lvl="1"/>
            <a:r>
              <a:rPr lang="en-US" dirty="0" smtClean="0"/>
              <a:t>Students listen to story and record the story</a:t>
            </a:r>
          </a:p>
          <a:p>
            <a:pPr lvl="1"/>
            <a:r>
              <a:rPr lang="en-US" dirty="0" smtClean="0"/>
              <a:t>Play both and </a:t>
            </a:r>
            <a:r>
              <a:rPr lang="en-US" dirty="0" err="1" smtClean="0"/>
              <a:t>analyse</a:t>
            </a:r>
            <a:r>
              <a:rPr lang="en-US" dirty="0" smtClean="0"/>
              <a:t> the differences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8293"/>
            <a:ext cx="8001000" cy="46412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Tell me a story</a:t>
            </a:r>
          </a:p>
          <a:p>
            <a:pPr lvl="1"/>
            <a:r>
              <a:rPr lang="en-US" dirty="0"/>
              <a:t>Using either type of QR code</a:t>
            </a:r>
          </a:p>
          <a:p>
            <a:pPr lvl="1"/>
            <a:r>
              <a:rPr lang="en-US" dirty="0"/>
              <a:t>Make up clues for story (weather; location; incident; verbs, time expressions…)</a:t>
            </a:r>
          </a:p>
          <a:p>
            <a:pPr lvl="1"/>
            <a:r>
              <a:rPr lang="en-US" dirty="0"/>
              <a:t>Students go, scan, make a story and record it on voice recorder pro  </a:t>
            </a:r>
            <a:endParaRPr lang="en-US" dirty="0" smtClean="0"/>
          </a:p>
          <a:p>
            <a:r>
              <a:rPr lang="en-US" dirty="0" smtClean="0"/>
              <a:t>Talking mini books </a:t>
            </a:r>
          </a:p>
          <a:p>
            <a:pPr lvl="1"/>
            <a:r>
              <a:rPr lang="en-US" dirty="0" smtClean="0"/>
              <a:t>Make QR voice of the vocabulary (print on one sheet)</a:t>
            </a:r>
          </a:p>
          <a:p>
            <a:pPr lvl="1"/>
            <a:r>
              <a:rPr lang="en-US" dirty="0" smtClean="0"/>
              <a:t>Also sheet of written version </a:t>
            </a:r>
          </a:p>
          <a:p>
            <a:pPr lvl="1"/>
            <a:r>
              <a:rPr lang="en-US" dirty="0" smtClean="0"/>
              <a:t>Match sound to written version, stick in mini books and draw illustration</a:t>
            </a:r>
          </a:p>
          <a:p>
            <a:pPr lvl="1"/>
            <a:r>
              <a:rPr lang="en-US" dirty="0" smtClean="0"/>
              <a:t>For revision, they make the recording and make their own books</a:t>
            </a:r>
          </a:p>
          <a:p>
            <a:pPr lvl="1"/>
            <a:r>
              <a:rPr lang="en-US" dirty="0" smtClean="0"/>
              <a:t>Oral book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Christmas theme</a:t>
            </a:r>
            <a:endParaRPr lang="en-US" sz="3600" dirty="0"/>
          </a:p>
        </p:txBody>
      </p:sp>
      <p:pic>
        <p:nvPicPr>
          <p:cNvPr id="9" name="Picture Placeholder 8" descr="Screen Shot 2015-03-22 at 11.44.49.pn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3555"/>
          <a:stretch>
            <a:fillRect/>
          </a:stretch>
        </p:blipFill>
        <p:spPr/>
      </p:pic>
      <p:pic>
        <p:nvPicPr>
          <p:cNvPr id="10" name="Picture Placeholder 9" descr="Screen Shot 2015-03-22 at 11.45.09.pn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2" b="10642"/>
          <a:stretch>
            <a:fillRect/>
          </a:stretch>
        </p:blipFill>
        <p:spPr>
          <a:xfrm rot="4873003">
            <a:off x="454027" y="8315"/>
            <a:ext cx="3836988" cy="4152901"/>
          </a:xfrm>
        </p:spPr>
      </p:pic>
      <p:pic>
        <p:nvPicPr>
          <p:cNvPr id="11" name="Picture Placeholder 10" descr="Screen Shot 2015-03-22 at 11.45.17.png"/>
          <p:cNvPicPr>
            <a:picLocks noGrp="1" noChangeAspect="1"/>
          </p:cNvPicPr>
          <p:nvPr>
            <p:ph type="pic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190"/>
          <a:stretch>
            <a:fillRect/>
          </a:stretch>
        </p:blipFill>
        <p:spPr>
          <a:xfrm rot="470783">
            <a:off x="623387" y="3776354"/>
            <a:ext cx="3919538" cy="282733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Talking mini books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72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Notability</a:t>
            </a:r>
            <a:endParaRPr lang="en-US" dirty="0"/>
          </a:p>
        </p:txBody>
      </p:sp>
      <p:pic>
        <p:nvPicPr>
          <p:cNvPr id="6" name="Content Placeholder 5" descr="Screen Shot 2015-03-22 at 12.06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03" r="-16103"/>
          <a:stretch>
            <a:fillRect/>
          </a:stretch>
        </p:blipFill>
        <p:spPr/>
      </p:pic>
      <p:pic>
        <p:nvPicPr>
          <p:cNvPr id="4" name="Picture 3" descr="Screen Shot 2015-03-22 at 11.56.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0" y="274638"/>
            <a:ext cx="1393660" cy="13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dividers</a:t>
            </a:r>
            <a:endParaRPr lang="en-US" dirty="0"/>
          </a:p>
        </p:txBody>
      </p:sp>
      <p:pic>
        <p:nvPicPr>
          <p:cNvPr id="6" name="Content Placeholder 5" descr="Screen Shot 2015-03-22 at 12.11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5" b="15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8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subjects</a:t>
            </a:r>
            <a:endParaRPr lang="en-US" dirty="0"/>
          </a:p>
        </p:txBody>
      </p:sp>
      <p:pic>
        <p:nvPicPr>
          <p:cNvPr id="4" name="Content Placeholder 3" descr="Screen Shot 2015-03-22 at 12.16.3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70" r="-77870"/>
          <a:stretch>
            <a:fillRect/>
          </a:stretch>
        </p:blipFill>
        <p:spPr>
          <a:xfrm>
            <a:off x="571499" y="1624909"/>
            <a:ext cx="9061117" cy="5108188"/>
          </a:xfrm>
        </p:spPr>
      </p:pic>
    </p:spTree>
    <p:extLst>
      <p:ext uri="{BB962C8B-B14F-4D97-AF65-F5344CB8AC3E}">
        <p14:creationId xmlns:p14="http://schemas.microsoft.com/office/powerpoint/2010/main" val="39159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Teacher</a:t>
            </a:r>
          </a:p>
          <a:p>
            <a:r>
              <a:rPr lang="en-US" dirty="0" err="1" smtClean="0"/>
              <a:t>iPads</a:t>
            </a:r>
            <a:r>
              <a:rPr lang="en-US" dirty="0" smtClean="0"/>
              <a:t> for 2 years in school (1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years)</a:t>
            </a:r>
          </a:p>
          <a:p>
            <a:r>
              <a:rPr lang="en-US" dirty="0" smtClean="0"/>
              <a:t>Other classes – 1 teacher </a:t>
            </a:r>
            <a:r>
              <a:rPr lang="en-US" dirty="0" err="1" smtClean="0"/>
              <a:t>iPad</a:t>
            </a:r>
            <a:r>
              <a:rPr lang="en-US" dirty="0" smtClean="0"/>
              <a:t> classes</a:t>
            </a:r>
          </a:p>
          <a:p>
            <a:r>
              <a:rPr lang="en-US" dirty="0" smtClean="0"/>
              <a:t>Implications due to move to </a:t>
            </a:r>
            <a:r>
              <a:rPr lang="en-US" dirty="0" err="1" smtClean="0"/>
              <a:t>iPad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Devices in the classroom and at home</a:t>
            </a:r>
          </a:p>
          <a:p>
            <a:pPr lvl="1"/>
            <a:r>
              <a:rPr lang="en-US" dirty="0" smtClean="0"/>
              <a:t>Find apps which can replace Flash websites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notes</a:t>
            </a:r>
            <a:endParaRPr lang="en-US" dirty="0"/>
          </a:p>
        </p:txBody>
      </p:sp>
      <p:pic>
        <p:nvPicPr>
          <p:cNvPr id="4" name="Content Placeholder 3" descr="IMG_113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17" r="-22917"/>
          <a:stretch>
            <a:fillRect/>
          </a:stretch>
        </p:blipFill>
        <p:spPr>
          <a:xfrm>
            <a:off x="571500" y="1708955"/>
            <a:ext cx="8001000" cy="4865385"/>
          </a:xfrm>
        </p:spPr>
      </p:pic>
    </p:spTree>
    <p:extLst>
      <p:ext uri="{BB962C8B-B14F-4D97-AF65-F5344CB8AC3E}">
        <p14:creationId xmlns:p14="http://schemas.microsoft.com/office/powerpoint/2010/main" val="10952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351831"/>
          </a:xfrm>
        </p:spPr>
        <p:txBody>
          <a:bodyPr/>
          <a:lstStyle/>
          <a:p>
            <a:r>
              <a:rPr lang="en-US" dirty="0" smtClean="0"/>
              <a:t>Audio copy of all vocabulary</a:t>
            </a:r>
          </a:p>
          <a:p>
            <a:r>
              <a:rPr lang="en-US" dirty="0" smtClean="0"/>
              <a:t>Also, if texts typed out, you can record</a:t>
            </a:r>
          </a:p>
          <a:p>
            <a:r>
              <a:rPr lang="en-US" dirty="0" smtClean="0"/>
              <a:t>Good for </a:t>
            </a:r>
            <a:r>
              <a:rPr lang="en-US" dirty="0" err="1" smtClean="0"/>
              <a:t>practising</a:t>
            </a:r>
            <a:r>
              <a:rPr lang="en-US" dirty="0" smtClean="0"/>
              <a:t> specific sounds – record sound and words with it</a:t>
            </a:r>
          </a:p>
          <a:p>
            <a:r>
              <a:rPr lang="en-US" dirty="0" smtClean="0"/>
              <a:t>Plus</a:t>
            </a:r>
          </a:p>
          <a:p>
            <a:pPr lvl="1"/>
            <a:r>
              <a:rPr lang="en-US" dirty="0" smtClean="0"/>
              <a:t>Can be sent to absent students with the audio file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Note: it is a paid app</a:t>
            </a:r>
          </a:p>
        </p:txBody>
      </p:sp>
    </p:spTree>
    <p:extLst>
      <p:ext uri="{BB962C8B-B14F-4D97-AF65-F5344CB8AC3E}">
        <p14:creationId xmlns:p14="http://schemas.microsoft.com/office/powerpoint/2010/main" val="23449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Active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paid app</a:t>
            </a:r>
          </a:p>
          <a:p>
            <a:r>
              <a:rPr lang="en-US" dirty="0" smtClean="0"/>
              <a:t>You select the language</a:t>
            </a:r>
          </a:p>
          <a:p>
            <a:r>
              <a:rPr lang="en-US" dirty="0" smtClean="0"/>
              <a:t>You speak to it – limited time of one minute</a:t>
            </a:r>
          </a:p>
          <a:p>
            <a:r>
              <a:rPr lang="en-US" dirty="0" smtClean="0"/>
              <a:t>Text appears in printed version</a:t>
            </a:r>
          </a:p>
          <a:p>
            <a:r>
              <a:rPr lang="en-US" dirty="0" smtClean="0"/>
              <a:t>Can be shared by email, can be copied, can speak it back (not too bad of an accent)</a:t>
            </a:r>
            <a:endParaRPr lang="en-US" dirty="0"/>
          </a:p>
        </p:txBody>
      </p:sp>
      <p:pic>
        <p:nvPicPr>
          <p:cNvPr id="4" name="Picture 3" descr="Screen Shot 2015-03-22 at 14.46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38" y="186770"/>
            <a:ext cx="1627488" cy="16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pronunciation</a:t>
            </a:r>
          </a:p>
          <a:p>
            <a:r>
              <a:rPr lang="en-US" dirty="0" smtClean="0"/>
              <a:t>Make student </a:t>
            </a:r>
            <a:r>
              <a:rPr lang="en-US" dirty="0" err="1" smtClean="0"/>
              <a:t>practise</a:t>
            </a:r>
            <a:r>
              <a:rPr lang="en-US" dirty="0" smtClean="0"/>
              <a:t> answers. Immediate feedback at home or in class.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Make dice 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cube idea</a:t>
            </a:r>
          </a:p>
          <a:p>
            <a:r>
              <a:rPr lang="en-US" dirty="0" smtClean="0"/>
              <a:t>Interactive</a:t>
            </a:r>
          </a:p>
          <a:p>
            <a:r>
              <a:rPr lang="en-US" dirty="0" smtClean="0"/>
              <a:t>Creative and engaging</a:t>
            </a:r>
          </a:p>
          <a:p>
            <a:r>
              <a:rPr lang="en-US" dirty="0" smtClean="0"/>
              <a:t>Great for differentiation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03-22 at 15.39.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88" y="205427"/>
            <a:ext cx="1873564" cy="16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looks like…</a:t>
            </a:r>
            <a:endParaRPr lang="en-US" dirty="0"/>
          </a:p>
        </p:txBody>
      </p:sp>
      <p:pic>
        <p:nvPicPr>
          <p:cNvPr id="4" name="Content Placeholder 3" descr="IMG_113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3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67" y="274638"/>
            <a:ext cx="8721467" cy="1143000"/>
          </a:xfrm>
        </p:spPr>
        <p:txBody>
          <a:bodyPr/>
          <a:lstStyle/>
          <a:p>
            <a:r>
              <a:rPr lang="en-US" dirty="0" smtClean="0"/>
              <a:t>Click settings, then dice list</a:t>
            </a:r>
            <a:endParaRPr lang="en-US" dirty="0"/>
          </a:p>
        </p:txBody>
      </p:sp>
      <p:pic>
        <p:nvPicPr>
          <p:cNvPr id="4" name="Content Placeholder 3" descr="IMG_113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01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dice</a:t>
            </a:r>
            <a:endParaRPr lang="en-US" dirty="0"/>
          </a:p>
        </p:txBody>
      </p:sp>
      <p:pic>
        <p:nvPicPr>
          <p:cNvPr id="4" name="Content Placeholder 3" descr="IMG_113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35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45" y="158755"/>
            <a:ext cx="8693452" cy="1372767"/>
          </a:xfrm>
        </p:spPr>
        <p:txBody>
          <a:bodyPr/>
          <a:lstStyle/>
          <a:p>
            <a:r>
              <a:rPr lang="en-US" dirty="0" smtClean="0"/>
              <a:t>Add title &amp; text on each tile</a:t>
            </a:r>
            <a:endParaRPr lang="en-US" dirty="0"/>
          </a:p>
        </p:txBody>
      </p:sp>
      <p:pic>
        <p:nvPicPr>
          <p:cNvPr id="4" name="Content Placeholder 3" descr="IMG_114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24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dice</a:t>
            </a:r>
            <a:endParaRPr lang="en-US" dirty="0"/>
          </a:p>
        </p:txBody>
      </p:sp>
      <p:pic>
        <p:nvPicPr>
          <p:cNvPr id="4" name="Content Placeholder 3" descr="IMG_114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87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for oral work</a:t>
            </a:r>
          </a:p>
          <a:p>
            <a:r>
              <a:rPr lang="en-US" dirty="0" smtClean="0"/>
              <a:t>Apps I use in class </a:t>
            </a:r>
          </a:p>
          <a:p>
            <a:r>
              <a:rPr lang="en-US" dirty="0"/>
              <a:t>B</a:t>
            </a:r>
            <a:r>
              <a:rPr lang="en-US" dirty="0" smtClean="0"/>
              <a:t>ut also used by students at home </a:t>
            </a:r>
          </a:p>
          <a:p>
            <a:r>
              <a:rPr lang="en-US" dirty="0" smtClean="0"/>
              <a:t>Explanation of apps and how I use it in the language classroom and outside the classroom</a:t>
            </a:r>
          </a:p>
        </p:txBody>
      </p:sp>
    </p:spTree>
    <p:extLst>
      <p:ext uri="{BB962C8B-B14F-4D97-AF65-F5344CB8AC3E}">
        <p14:creationId xmlns:p14="http://schemas.microsoft.com/office/powerpoint/2010/main" val="11110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change dice around</a:t>
            </a:r>
            <a:endParaRPr lang="en-US" dirty="0"/>
          </a:p>
        </p:txBody>
      </p:sp>
      <p:pic>
        <p:nvPicPr>
          <p:cNvPr id="4" name="Content Placeholder 3" descr="IMG_114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9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oral questions </a:t>
            </a:r>
          </a:p>
          <a:p>
            <a:r>
              <a:rPr lang="en-US" dirty="0" smtClean="0"/>
              <a:t>Make stories / creative </a:t>
            </a:r>
            <a:r>
              <a:rPr lang="en-US" dirty="0"/>
              <a:t>writing </a:t>
            </a:r>
            <a:endParaRPr lang="en-US" dirty="0" smtClean="0"/>
          </a:p>
          <a:p>
            <a:r>
              <a:rPr lang="en-US" dirty="0" smtClean="0"/>
              <a:t>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Tellagami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Cartoon making with own voice recording</a:t>
            </a:r>
          </a:p>
          <a:p>
            <a:r>
              <a:rPr lang="en-US" dirty="0" smtClean="0"/>
              <a:t>You choose character, background, emotion</a:t>
            </a:r>
          </a:p>
          <a:p>
            <a:r>
              <a:rPr lang="en-US" dirty="0" smtClean="0"/>
              <a:t>Click voice</a:t>
            </a:r>
            <a:endParaRPr lang="en-US" dirty="0"/>
          </a:p>
        </p:txBody>
      </p:sp>
      <p:pic>
        <p:nvPicPr>
          <p:cNvPr id="4" name="Picture 3" descr="Screen Shot 2015-03-22 at 18.16.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61" y="189015"/>
            <a:ext cx="1605776" cy="15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your character</a:t>
            </a:r>
            <a:endParaRPr lang="en-US" dirty="0"/>
          </a:p>
        </p:txBody>
      </p:sp>
      <p:pic>
        <p:nvPicPr>
          <p:cNvPr id="4" name="Content Placeholder 3" descr="IMG_114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9" r="-22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98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emotion</a:t>
            </a:r>
            <a:endParaRPr lang="en-US" dirty="0"/>
          </a:p>
        </p:txBody>
      </p:sp>
      <p:pic>
        <p:nvPicPr>
          <p:cNvPr id="4" name="Content Placeholder 3" descr="IMG_114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9" r="-22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54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2" y="274638"/>
            <a:ext cx="8796168" cy="1143000"/>
          </a:xfrm>
        </p:spPr>
        <p:txBody>
          <a:bodyPr/>
          <a:lstStyle/>
          <a:p>
            <a:r>
              <a:rPr lang="en-US" sz="4800" dirty="0" smtClean="0"/>
              <a:t>Pick a picture as </a:t>
            </a:r>
            <a:r>
              <a:rPr lang="en-US" sz="4800" dirty="0" smtClean="0"/>
              <a:t>background</a:t>
            </a:r>
            <a:endParaRPr lang="en-US" sz="4800" dirty="0"/>
          </a:p>
        </p:txBody>
      </p:sp>
      <p:pic>
        <p:nvPicPr>
          <p:cNvPr id="4" name="Content Placeholder 3" descr="IMG_115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9" r="-22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5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your message (30s)</a:t>
            </a:r>
            <a:endParaRPr lang="en-US" dirty="0"/>
          </a:p>
        </p:txBody>
      </p:sp>
      <p:pic>
        <p:nvPicPr>
          <p:cNvPr id="4" name="Content Placeholder 3" descr="IMG_115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9" r="-22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95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emailed. Good for assessments. </a:t>
            </a:r>
          </a:p>
          <a:p>
            <a:r>
              <a:rPr lang="en-US" dirty="0" smtClean="0"/>
              <a:t>If you don</a:t>
            </a:r>
            <a:r>
              <a:rPr lang="fr-FR" dirty="0" smtClean="0"/>
              <a:t>’</a:t>
            </a:r>
            <a:r>
              <a:rPr lang="en-US" dirty="0" smtClean="0"/>
              <a:t>t want direct email, the email option give you a URL. Copy it to make link as QR code or in Edmodo or other sharing device. </a:t>
            </a:r>
            <a:endParaRPr lang="en-US" dirty="0" smtClean="0"/>
          </a:p>
          <a:p>
            <a:endParaRPr lang="en-US" dirty="0"/>
          </a:p>
          <a:p>
            <a:r>
              <a:rPr lang="fr-FR" dirty="0"/>
              <a:t>The </a:t>
            </a:r>
            <a:r>
              <a:rPr lang="fr-FR" dirty="0" err="1"/>
              <a:t>paid</a:t>
            </a:r>
            <a:r>
              <a:rPr lang="fr-FR" dirty="0"/>
              <a:t> version gave </a:t>
            </a:r>
            <a:r>
              <a:rPr lang="fr-FR" dirty="0" err="1"/>
              <a:t>you</a:t>
            </a:r>
            <a:r>
              <a:rPr lang="fr-FR" dirty="0"/>
              <a:t> more options but the basic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Decide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650664"/>
          </a:xfrm>
        </p:spPr>
        <p:txBody>
          <a:bodyPr/>
          <a:lstStyle/>
          <a:p>
            <a:r>
              <a:rPr lang="en-US" dirty="0" smtClean="0"/>
              <a:t>A random picker</a:t>
            </a:r>
          </a:p>
          <a:p>
            <a:r>
              <a:rPr lang="en-US" dirty="0" smtClean="0"/>
              <a:t>Easy set up </a:t>
            </a:r>
          </a:p>
          <a:p>
            <a:r>
              <a:rPr lang="en-US" dirty="0" smtClean="0"/>
              <a:t>Set up lists (</a:t>
            </a:r>
            <a:r>
              <a:rPr lang="en-US" dirty="0"/>
              <a:t>c</a:t>
            </a:r>
            <a:r>
              <a:rPr lang="en-US" dirty="0" smtClean="0"/>
              <a:t>an’t share with other users </a:t>
            </a:r>
            <a:r>
              <a:rPr lang="en-US" dirty="0" smtClean="0">
                <a:sym typeface="Wingdings"/>
              </a:rPr>
              <a:t>)</a:t>
            </a:r>
          </a:p>
          <a:p>
            <a:r>
              <a:rPr lang="en-US" dirty="0" err="1" smtClean="0">
                <a:sym typeface="Wingdings"/>
              </a:rPr>
              <a:t>Classlists</a:t>
            </a:r>
            <a:r>
              <a:rPr lang="en-US" dirty="0" smtClean="0">
                <a:sym typeface="Wingdings"/>
              </a:rPr>
              <a:t> to pick speakers</a:t>
            </a:r>
          </a:p>
          <a:p>
            <a:r>
              <a:rPr lang="en-US" dirty="0" smtClean="0"/>
              <a:t>Use it for oral practice</a:t>
            </a:r>
          </a:p>
          <a:p>
            <a:pPr lvl="1"/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Questions (not too long) </a:t>
            </a:r>
          </a:p>
          <a:p>
            <a:pPr lvl="1"/>
            <a:r>
              <a:rPr lang="en-US" dirty="0" smtClean="0"/>
              <a:t>Keywords</a:t>
            </a:r>
            <a:endParaRPr lang="en-US" dirty="0"/>
          </a:p>
        </p:txBody>
      </p:sp>
      <p:pic>
        <p:nvPicPr>
          <p:cNvPr id="4" name="Picture 3" descr="Screen Shot 2015-03-22 at 16.52.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04" y="198723"/>
            <a:ext cx="1419777" cy="14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iPadio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recording facility (1 hour long)</a:t>
            </a:r>
          </a:p>
          <a:p>
            <a:r>
              <a:rPr lang="en-US" dirty="0" smtClean="0"/>
              <a:t>It stores it by uploading </a:t>
            </a:r>
          </a:p>
          <a:p>
            <a:r>
              <a:rPr lang="en-US" dirty="0" smtClean="0"/>
              <a:t>Series of recordings</a:t>
            </a:r>
          </a:p>
          <a:p>
            <a:endParaRPr lang="en-US" dirty="0"/>
          </a:p>
        </p:txBody>
      </p:sp>
      <p:pic>
        <p:nvPicPr>
          <p:cNvPr id="4" name="Picture 3" descr="Screen Shot 2015-03-22 at 19.10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46" y="186707"/>
            <a:ext cx="1344020" cy="13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daunting to use many apps at once</a:t>
            </a:r>
          </a:p>
          <a:p>
            <a:r>
              <a:rPr lang="en-US" dirty="0" smtClean="0"/>
              <a:t>Try one, master it and then try a second one</a:t>
            </a:r>
          </a:p>
          <a:p>
            <a:r>
              <a:rPr lang="en-US" dirty="0" smtClean="0"/>
              <a:t>Share with other teachers including from other disciplines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15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51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15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30" r="-7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9182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series of recordings </a:t>
            </a:r>
          </a:p>
          <a:p>
            <a:r>
              <a:rPr lang="en-US" dirty="0" smtClean="0"/>
              <a:t>Ideal for portfolio </a:t>
            </a:r>
            <a:r>
              <a:rPr lang="en-US" dirty="0" smtClean="0"/>
              <a:t>(TY comes to mind!)</a:t>
            </a:r>
            <a:endParaRPr lang="en-US" dirty="0" smtClean="0"/>
          </a:p>
          <a:p>
            <a:r>
              <a:rPr lang="en-US" dirty="0" smtClean="0"/>
              <a:t>Ideal for collecting oral answers (esp. over several years)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Edmodo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529263"/>
          </a:xfrm>
        </p:spPr>
        <p:txBody>
          <a:bodyPr>
            <a:normAutofit/>
          </a:bodyPr>
          <a:lstStyle/>
          <a:p>
            <a:r>
              <a:rPr lang="en-US" dirty="0" smtClean="0"/>
              <a:t>A communication platform made for education</a:t>
            </a:r>
          </a:p>
          <a:p>
            <a:r>
              <a:rPr lang="en-US" dirty="0" smtClean="0"/>
              <a:t>Facebook like but secure and educational</a:t>
            </a:r>
          </a:p>
          <a:p>
            <a:r>
              <a:rPr lang="en-US" dirty="0" smtClean="0"/>
              <a:t>Uses: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ommunication with students – messages, sharing files, access to your library of resources</a:t>
            </a:r>
          </a:p>
          <a:p>
            <a:pPr lvl="1"/>
            <a:r>
              <a:rPr lang="en-US" dirty="0" smtClean="0"/>
              <a:t>Parents can also see messages</a:t>
            </a:r>
          </a:p>
          <a:p>
            <a:pPr lvl="1"/>
            <a:r>
              <a:rPr lang="en-US" dirty="0" smtClean="0"/>
              <a:t>Can also be used for assessment and as marked book</a:t>
            </a:r>
          </a:p>
          <a:p>
            <a:pPr lvl="1"/>
            <a:r>
              <a:rPr lang="en-US" dirty="0" smtClean="0"/>
              <a:t>Also teachers’ group for languages for sharing and engaging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12" y="274638"/>
            <a:ext cx="1447057" cy="14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398523"/>
          </a:xfrm>
        </p:spPr>
        <p:txBody>
          <a:bodyPr/>
          <a:lstStyle/>
          <a:p>
            <a:r>
              <a:rPr lang="en-US" dirty="0" smtClean="0"/>
              <a:t>Create a free teacher account on </a:t>
            </a:r>
            <a:r>
              <a:rPr lang="en-US" dirty="0" smtClean="0">
                <a:hlinkClick r:id="rId2"/>
              </a:rPr>
              <a:t>www.edmodo.com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12" y="274638"/>
            <a:ext cx="1447057" cy="1447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411" y="2651694"/>
            <a:ext cx="4678709" cy="25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11679"/>
            <a:ext cx="8001000" cy="4510522"/>
          </a:xfrm>
        </p:spPr>
        <p:txBody>
          <a:bodyPr>
            <a:normAutofit/>
          </a:bodyPr>
          <a:lstStyle/>
          <a:p>
            <a:r>
              <a:rPr lang="en-US" dirty="0" smtClean="0"/>
              <a:t>Create your class groups </a:t>
            </a:r>
          </a:p>
          <a:p>
            <a:r>
              <a:rPr lang="en-US" dirty="0" smtClean="0"/>
              <a:t>Each class group has a unique code which you give to your students. </a:t>
            </a:r>
            <a:endParaRPr lang="en-US" dirty="0"/>
          </a:p>
          <a:p>
            <a:r>
              <a:rPr lang="en-US" dirty="0" smtClean="0"/>
              <a:t>You can set students to read only or let them post too. </a:t>
            </a:r>
          </a:p>
          <a:p>
            <a:r>
              <a:rPr lang="en-US" dirty="0" smtClean="0"/>
              <a:t>Plus: </a:t>
            </a:r>
          </a:p>
          <a:p>
            <a:pPr lvl="1"/>
            <a:r>
              <a:rPr lang="en-US" dirty="0" smtClean="0"/>
              <a:t>Students cannot communicate with each other, only to the whole class (including you) or to you only.</a:t>
            </a:r>
          </a:p>
          <a:p>
            <a:pPr lvl="1"/>
            <a:r>
              <a:rPr lang="en-US" dirty="0" smtClean="0"/>
              <a:t>Allows you communication outside the classroom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12" y="274638"/>
            <a:ext cx="1447057" cy="14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audio files to students </a:t>
            </a:r>
          </a:p>
          <a:p>
            <a:r>
              <a:rPr lang="en-US" dirty="0" smtClean="0"/>
              <a:t>Students can send you audio files too</a:t>
            </a:r>
          </a:p>
          <a:p>
            <a:r>
              <a:rPr lang="en-US" dirty="0" smtClean="0"/>
              <a:t>Upload video link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12" y="274638"/>
            <a:ext cx="1447057" cy="14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43345"/>
            <a:ext cx="8001000" cy="159327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272145"/>
            <a:ext cx="8001000" cy="423949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0FHEeG_uq5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332" y="2092577"/>
            <a:ext cx="8175336" cy="45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Voice Recorder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Before: </a:t>
            </a:r>
            <a:r>
              <a:rPr lang="en-US" dirty="0" err="1" smtClean="0"/>
              <a:t>vocaroo</a:t>
            </a:r>
            <a:r>
              <a:rPr lang="en-US" dirty="0" smtClean="0"/>
              <a:t> and </a:t>
            </a:r>
            <a:r>
              <a:rPr lang="en-US" dirty="0" err="1" smtClean="0"/>
              <a:t>voki</a:t>
            </a:r>
            <a:endParaRPr lang="en-US" dirty="0" smtClean="0"/>
          </a:p>
          <a:p>
            <a:r>
              <a:rPr lang="en-US" dirty="0" smtClean="0"/>
              <a:t>Voice recorder pro</a:t>
            </a:r>
          </a:p>
          <a:p>
            <a:pPr lvl="1"/>
            <a:r>
              <a:rPr lang="en-US" dirty="0" smtClean="0"/>
              <a:t>Record</a:t>
            </a:r>
          </a:p>
          <a:p>
            <a:pPr lvl="1"/>
            <a:r>
              <a:rPr lang="en-US" dirty="0" smtClean="0"/>
              <a:t>Share</a:t>
            </a:r>
          </a:p>
          <a:p>
            <a:pPr lvl="1"/>
            <a:r>
              <a:rPr lang="en-US" dirty="0" smtClean="0"/>
              <a:t>Annotate</a:t>
            </a:r>
            <a:endParaRPr lang="en-US" dirty="0"/>
          </a:p>
        </p:txBody>
      </p:sp>
      <p:pic>
        <p:nvPicPr>
          <p:cNvPr id="4" name="Picture 3" descr="Screen Shot 2015-03-22 at 11.11.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08" y="329812"/>
            <a:ext cx="1522492" cy="15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Record oral practice (one to one)</a:t>
            </a:r>
          </a:p>
          <a:p>
            <a:r>
              <a:rPr lang="en-US" dirty="0" smtClean="0"/>
              <a:t>Record dialogue (autonomy)</a:t>
            </a:r>
          </a:p>
          <a:p>
            <a:r>
              <a:rPr lang="en-US" dirty="0" smtClean="0"/>
              <a:t>Immediate recording of difficult word / expression / sound</a:t>
            </a:r>
          </a:p>
          <a:p>
            <a:r>
              <a:rPr lang="en-US" dirty="0" smtClean="0"/>
              <a:t>Record dictations</a:t>
            </a:r>
          </a:p>
          <a:p>
            <a:r>
              <a:rPr lang="en-US" dirty="0" smtClean="0"/>
              <a:t>Record text for homework</a:t>
            </a:r>
          </a:p>
          <a:p>
            <a:r>
              <a:rPr lang="en-US" dirty="0" smtClean="0"/>
              <a:t>Ideal for student who will record exam or will have a reader</a:t>
            </a:r>
          </a:p>
          <a:p>
            <a:r>
              <a:rPr lang="en-US" dirty="0" smtClean="0"/>
              <a:t>Use with other apps as next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screen</a:t>
            </a:r>
            <a:endParaRPr lang="en-US" dirty="0"/>
          </a:p>
        </p:txBody>
      </p:sp>
      <p:pic>
        <p:nvPicPr>
          <p:cNvPr id="4" name="Content Placeholder 3" descr="IMG_114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9" r="-22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93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Editing, sending…</a:t>
            </a:r>
            <a:endParaRPr lang="en-US" dirty="0"/>
          </a:p>
        </p:txBody>
      </p:sp>
      <p:pic>
        <p:nvPicPr>
          <p:cNvPr id="4" name="Content Placeholder 3" descr="IMG_114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9" r="-22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69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that ? </a:t>
            </a:r>
          </a:p>
          <a:p>
            <a:pPr lvl="1"/>
            <a:r>
              <a:rPr lang="en-US" dirty="0" smtClean="0"/>
              <a:t>It is an image with a code in it</a:t>
            </a:r>
          </a:p>
          <a:p>
            <a:pPr lvl="1"/>
            <a:r>
              <a:rPr lang="en-US" dirty="0" smtClean="0"/>
              <a:t>You scan it and it gets you to the information encoded</a:t>
            </a:r>
          </a:p>
          <a:p>
            <a:pPr lvl="1"/>
            <a:r>
              <a:rPr lang="en-US" dirty="0" smtClean="0"/>
              <a:t>It can be a website, a text, an audio file, a phone number…</a:t>
            </a:r>
          </a:p>
          <a:p>
            <a:pPr lvl="1"/>
            <a:r>
              <a:rPr lang="en-US" dirty="0" smtClean="0"/>
              <a:t>You can make them yourself</a:t>
            </a:r>
            <a:endParaRPr lang="en-US" dirty="0"/>
          </a:p>
        </p:txBody>
      </p:sp>
      <p:pic>
        <p:nvPicPr>
          <p:cNvPr id="4" name="Picture 3" descr="Screen Shot 2015-03-22 at 09.31.3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11" y="274638"/>
            <a:ext cx="1638898" cy="16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2160</TotalTime>
  <Words>989</Words>
  <Application>Microsoft Office PowerPoint</Application>
  <PresentationFormat>On-screen Show (4:3)</PresentationFormat>
  <Paragraphs>181</Paragraphs>
  <Slides>47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Calisto MT</vt:lpstr>
      <vt:lpstr>Mistral</vt:lpstr>
      <vt:lpstr>Wingdings</vt:lpstr>
      <vt:lpstr>Wingdings 2</vt:lpstr>
      <vt:lpstr>Travelogue</vt:lpstr>
      <vt:lpstr>Apps 4 oral proficiency </vt:lpstr>
      <vt:lpstr>Context</vt:lpstr>
      <vt:lpstr>Today</vt:lpstr>
      <vt:lpstr>Advice</vt:lpstr>
      <vt:lpstr>Voice Recorder Pro</vt:lpstr>
      <vt:lpstr>Uses</vt:lpstr>
      <vt:lpstr>Recording screen</vt:lpstr>
      <vt:lpstr>Editing, sending…</vt:lpstr>
      <vt:lpstr>QR Code</vt:lpstr>
      <vt:lpstr>QR code makers</vt:lpstr>
      <vt:lpstr>PowerPoint Presentation</vt:lpstr>
      <vt:lpstr>QR Code reader</vt:lpstr>
      <vt:lpstr>Uses</vt:lpstr>
      <vt:lpstr>PowerPoint Presentation</vt:lpstr>
      <vt:lpstr>PowerPoint Presentation</vt:lpstr>
      <vt:lpstr>Talking mini books</vt:lpstr>
      <vt:lpstr>Notability</vt:lpstr>
      <vt:lpstr>Create dividers</vt:lpstr>
      <vt:lpstr>Create subjects</vt:lpstr>
      <vt:lpstr>Create notes</vt:lpstr>
      <vt:lpstr>Uses</vt:lpstr>
      <vt:lpstr>Active Voice</vt:lpstr>
      <vt:lpstr>Uses</vt:lpstr>
      <vt:lpstr>Make dice lite</vt:lpstr>
      <vt:lpstr>What it looks like…</vt:lpstr>
      <vt:lpstr>Click settings, then dice list</vt:lpstr>
      <vt:lpstr>Add new dice</vt:lpstr>
      <vt:lpstr>Add title &amp; text on each tile</vt:lpstr>
      <vt:lpstr>Finished dice</vt:lpstr>
      <vt:lpstr>To change dice around</vt:lpstr>
      <vt:lpstr>Uses</vt:lpstr>
      <vt:lpstr>Tellagami</vt:lpstr>
      <vt:lpstr>Pick your character</vt:lpstr>
      <vt:lpstr>Choose emotion</vt:lpstr>
      <vt:lpstr>Pick a picture as background</vt:lpstr>
      <vt:lpstr>Record your message (30s)</vt:lpstr>
      <vt:lpstr>Sharing</vt:lpstr>
      <vt:lpstr>Decide now</vt:lpstr>
      <vt:lpstr>iPadio</vt:lpstr>
      <vt:lpstr>PowerPoint Presentation</vt:lpstr>
      <vt:lpstr>PowerPoint Presentation</vt:lpstr>
      <vt:lpstr>Uses</vt:lpstr>
      <vt:lpstr>Edmodo</vt:lpstr>
      <vt:lpstr>How it works</vt:lpstr>
      <vt:lpstr>PowerPoint Presentation</vt:lpstr>
      <vt:lpstr>Uses</vt:lpstr>
      <vt:lpstr>PowerPoint Presentation</vt:lpstr>
    </vt:vector>
  </TitlesOfParts>
  <Company>Pk Languages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Apps 4 oral proficiency</dc:title>
  <dc:creator>michael kenny</dc:creator>
  <cp:lastModifiedBy>mitch kenny</cp:lastModifiedBy>
  <cp:revision>57</cp:revision>
  <dcterms:created xsi:type="dcterms:W3CDTF">2015-03-17T16:02:00Z</dcterms:created>
  <dcterms:modified xsi:type="dcterms:W3CDTF">2015-03-29T19:39:29Z</dcterms:modified>
</cp:coreProperties>
</file>