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73" r:id="rId4"/>
    <p:sldId id="259" r:id="rId5"/>
    <p:sldId id="262" r:id="rId6"/>
    <p:sldId id="264" r:id="rId7"/>
    <p:sldId id="263" r:id="rId8"/>
    <p:sldId id="265" r:id="rId9"/>
    <p:sldId id="267" r:id="rId10"/>
    <p:sldId id="266" r:id="rId11"/>
    <p:sldId id="271" r:id="rId12"/>
    <p:sldId id="278" r:id="rId13"/>
    <p:sldId id="280" r:id="rId14"/>
    <p:sldId id="275" r:id="rId15"/>
    <p:sldId id="283" r:id="rId16"/>
    <p:sldId id="276" r:id="rId17"/>
    <p:sldId id="277" r:id="rId18"/>
    <p:sldId id="260" r:id="rId19"/>
    <p:sldId id="261" r:id="rId20"/>
    <p:sldId id="268" r:id="rId21"/>
    <p:sldId id="269" r:id="rId22"/>
    <p:sldId id="272" r:id="rId23"/>
    <p:sldId id="284" r:id="rId24"/>
    <p:sldId id="270" r:id="rId25"/>
    <p:sldId id="279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A3EE2-1A35-B44F-A6A0-657DB8032628}" type="datetimeFigureOut">
              <a:rPr lang="en-US" smtClean="0"/>
              <a:pPr/>
              <a:t>15/11/15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CA0B5-189B-3B4F-B27D-E88E012327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2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to have the already said ; if list small allow one repeat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0B5-189B-3B4F-B27D-E88E012327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0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House;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0B5-189B-3B4F-B27D-E88E012327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essay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0B5-189B-3B4F-B27D-E88E012327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13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Pairing; word builder; finished early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0B5-189B-3B4F-B27D-E88E0123273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6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15/11/15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15/11/15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15/11/15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15/11/15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15/11/15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15/11/15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15/11/15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15/11/15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15/11/15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15/11/15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15/11/15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15/11/15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15/11/15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15/11/15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15/11/15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15/11/15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4"/>
            <a:endParaRPr lang="en-US" dirty="0" smtClean="0"/>
          </a:p>
          <a:p>
            <a:pPr lvl="4"/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pPr/>
              <a:t>15/11/15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oolsforeducators.com/dice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635960"/>
            <a:ext cx="8001000" cy="2011120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Putting 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students 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at 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the           of learning</a:t>
            </a:r>
          </a:p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Sandrine Pac-Kenny</a:t>
            </a:r>
          </a:p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www.lcdsandrine.com</a:t>
            </a:r>
          </a:p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@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</a:rPr>
              <a:t>sandrinepk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474268"/>
            <a:ext cx="6350000" cy="3810000"/>
          </a:xfrm>
          <a:prstGeom prst="rect">
            <a:avLst/>
          </a:prstGeom>
        </p:spPr>
      </p:pic>
      <p:sp>
        <p:nvSpPr>
          <p:cNvPr id="5" name="Heart 4"/>
          <p:cNvSpPr/>
          <p:nvPr/>
        </p:nvSpPr>
        <p:spPr>
          <a:xfrm>
            <a:off x="5166978" y="4635960"/>
            <a:ext cx="678590" cy="533224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0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…to writing the essay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Turning mat</a:t>
            </a:r>
          </a:p>
          <a:p>
            <a:r>
              <a:rPr lang="en-US" dirty="0" smtClean="0"/>
              <a:t>Whiteboards</a:t>
            </a:r>
          </a:p>
          <a:p>
            <a:r>
              <a:rPr lang="en-US" dirty="0" smtClean="0"/>
              <a:t>Group work</a:t>
            </a:r>
          </a:p>
          <a:p>
            <a:r>
              <a:rPr lang="en-US" dirty="0" smtClean="0"/>
              <a:t>Reading</a:t>
            </a:r>
          </a:p>
          <a:p>
            <a:r>
              <a:rPr lang="en-US" dirty="0" smtClean="0"/>
              <a:t>Engagement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3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6755" y="358715"/>
            <a:ext cx="7609902" cy="628235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odecagon 3"/>
          <p:cNvSpPr/>
          <p:nvPr/>
        </p:nvSpPr>
        <p:spPr>
          <a:xfrm>
            <a:off x="3489891" y="2327722"/>
            <a:ext cx="2142405" cy="1871135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Introduction: </a:t>
            </a:r>
          </a:p>
          <a:p>
            <a:pPr algn="ctr"/>
            <a:r>
              <a:rPr lang="en-US" dirty="0" smtClean="0"/>
              <a:t>What is the question?</a:t>
            </a:r>
          </a:p>
          <a:p>
            <a:pPr algn="ctr"/>
            <a:r>
              <a:rPr lang="en-US" dirty="0" smtClean="0"/>
              <a:t>Where I stand?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457802" y="358717"/>
            <a:ext cx="2879160" cy="23364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57802" y="3800440"/>
            <a:ext cx="2888855" cy="28406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36755" y="3800440"/>
            <a:ext cx="2908243" cy="28406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736755" y="358717"/>
            <a:ext cx="2908243" cy="23364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02126" y="504140"/>
            <a:ext cx="261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Argument 1 - for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33334" y="2143056"/>
            <a:ext cx="261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Argument 2 - for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54526" y="6056654"/>
            <a:ext cx="261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Argument 3 - against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4002" y="3615774"/>
            <a:ext cx="253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Argument 4 - against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7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Juniors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Lego man</a:t>
            </a:r>
            <a:endParaRPr lang="en-IE" dirty="0"/>
          </a:p>
        </p:txBody>
      </p:sp>
      <p:pic>
        <p:nvPicPr>
          <p:cNvPr id="4" name="Picture 3" descr="Screen Shot 2015-11-12 at 7.57.32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34" y="1905000"/>
            <a:ext cx="29591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Italian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 descr="Screen Shot 2015-11-12 at 8.00.31 p.m.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930" r="-84930"/>
          <a:stretch>
            <a:fillRect/>
          </a:stretch>
        </p:blipFill>
        <p:spPr>
          <a:xfrm>
            <a:off x="-1819603" y="1905000"/>
            <a:ext cx="8001000" cy="4114800"/>
          </a:xfrm>
        </p:spPr>
      </p:pic>
      <p:pic>
        <p:nvPicPr>
          <p:cNvPr id="5" name="Picture 4" descr="Screen Shot 2015-11-12 at 8.01.01 p.m.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77" y="1905000"/>
            <a:ext cx="301930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08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800000"/>
                </a:solidFill>
              </a:rPr>
              <a:t>QR Codes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7166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Mystery </a:t>
            </a:r>
          </a:p>
          <a:p>
            <a:r>
              <a:rPr lang="en-US" dirty="0" smtClean="0"/>
              <a:t>Creativity</a:t>
            </a:r>
          </a:p>
          <a:p>
            <a:r>
              <a:rPr lang="en-US" dirty="0" err="1" smtClean="0"/>
              <a:t>Personalisation</a:t>
            </a:r>
            <a:endParaRPr lang="en-US" dirty="0" smtClean="0"/>
          </a:p>
          <a:p>
            <a:r>
              <a:rPr lang="en-US" dirty="0" smtClean="0"/>
              <a:t>Differentiation</a:t>
            </a:r>
          </a:p>
          <a:p>
            <a:r>
              <a:rPr lang="en-US" dirty="0" smtClean="0"/>
              <a:t>Get students to make them! </a:t>
            </a:r>
          </a:p>
          <a:p>
            <a:pPr lvl="1"/>
            <a:r>
              <a:rPr lang="en-US" dirty="0" smtClean="0"/>
              <a:t>Peer assessment</a:t>
            </a:r>
          </a:p>
          <a:p>
            <a:pPr lvl="1"/>
            <a:r>
              <a:rPr lang="en-US" dirty="0" smtClean="0"/>
              <a:t>Revision</a:t>
            </a:r>
          </a:p>
          <a:p>
            <a:pPr lvl="1"/>
            <a:r>
              <a:rPr lang="en-US" dirty="0" smtClean="0"/>
              <a:t>Keywords</a:t>
            </a:r>
          </a:p>
          <a:p>
            <a:pPr lvl="1"/>
            <a:r>
              <a:rPr lang="en-US" dirty="0" smtClean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4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them to give clues for writing work</a:t>
            </a:r>
          </a:p>
          <a:p>
            <a:r>
              <a:rPr lang="en-US" dirty="0" smtClean="0"/>
              <a:t>Use them with a question on it</a:t>
            </a:r>
          </a:p>
          <a:p>
            <a:r>
              <a:rPr lang="en-US" dirty="0" smtClean="0"/>
              <a:t>Use them to have keywords</a:t>
            </a:r>
          </a:p>
          <a:p>
            <a:r>
              <a:rPr lang="en-US" dirty="0" smtClean="0"/>
              <a:t>Use them to revise focused </a:t>
            </a:r>
            <a:r>
              <a:rPr lang="en-US" dirty="0" err="1" smtClean="0"/>
              <a:t>voca</a:t>
            </a:r>
            <a:r>
              <a:rPr lang="en-US" dirty="0" smtClean="0"/>
              <a:t>. Like time expressions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99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5-03-24 at 19.44.23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220" r="-492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653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3-24 at 19.45.4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009" r="-47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309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F0102"/>
                </a:solidFill>
              </a:rPr>
              <a:t>What when…</a:t>
            </a:r>
            <a:endParaRPr lang="en-US" dirty="0">
              <a:solidFill>
                <a:srgbClr val="5F010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finishers</a:t>
            </a:r>
          </a:p>
          <a:p>
            <a:r>
              <a:rPr lang="en-US" dirty="0" smtClean="0"/>
              <a:t>Stretching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29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F0102"/>
                </a:solidFill>
              </a:rPr>
              <a:t>Tweet</a:t>
            </a:r>
            <a:endParaRPr lang="en-US" dirty="0">
              <a:solidFill>
                <a:srgbClr val="5F0102"/>
              </a:solidFill>
            </a:endParaRPr>
          </a:p>
        </p:txBody>
      </p:sp>
      <p:pic>
        <p:nvPicPr>
          <p:cNvPr id="4" name="Content Placeholder 3" descr="Screen Shot 2015-03-24 at 18.19.53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553" r="-455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40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Background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teacher</a:t>
            </a:r>
          </a:p>
          <a:p>
            <a:r>
              <a:rPr lang="en-US" dirty="0" smtClean="0"/>
              <a:t>Communicative to student centered</a:t>
            </a:r>
          </a:p>
          <a:p>
            <a:r>
              <a:rPr lang="en-US" dirty="0" smtClean="0"/>
              <a:t>From no technology to </a:t>
            </a:r>
            <a:r>
              <a:rPr lang="en-US" dirty="0" err="1" smtClean="0"/>
              <a:t>iPads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0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Possibilities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Something I learnt today…</a:t>
            </a:r>
          </a:p>
          <a:p>
            <a:r>
              <a:rPr lang="en-US" dirty="0" smtClean="0"/>
              <a:t>Something I now what to explore / learn / research…</a:t>
            </a:r>
          </a:p>
          <a:p>
            <a:r>
              <a:rPr lang="en-US" dirty="0" smtClean="0"/>
              <a:t>My achievement today…</a:t>
            </a:r>
          </a:p>
          <a:p>
            <a:r>
              <a:rPr lang="en-US" dirty="0" smtClean="0"/>
              <a:t>A question I have…</a:t>
            </a:r>
          </a:p>
          <a:p>
            <a:r>
              <a:rPr lang="en-US" dirty="0" smtClean="0"/>
              <a:t>Today has made me want to know about…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3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Let the dice decide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658514"/>
          </a:xfrm>
        </p:spPr>
        <p:txBody>
          <a:bodyPr>
            <a:normAutofit/>
          </a:bodyPr>
          <a:lstStyle/>
          <a:p>
            <a:r>
              <a:rPr lang="en-US" dirty="0"/>
              <a:t>Paper dice (</a:t>
            </a:r>
            <a:r>
              <a:rPr lang="en-US" dirty="0">
                <a:hlinkClick r:id="rId2"/>
              </a:rPr>
              <a:t>http://www.toolsforeducators.com/dice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Make dice lite app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9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800000"/>
                </a:solidFill>
              </a:rPr>
              <a:t>Nice sticks!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Same idea</a:t>
            </a:r>
          </a:p>
          <a:p>
            <a:r>
              <a:rPr lang="en-US" dirty="0" smtClean="0"/>
              <a:t>The different </a:t>
            </a:r>
            <a:r>
              <a:rPr lang="en-US" dirty="0" err="1" smtClean="0"/>
              <a:t>colours</a:t>
            </a:r>
            <a:r>
              <a:rPr lang="en-US" dirty="0" smtClean="0"/>
              <a:t> represent different levels</a:t>
            </a:r>
          </a:p>
          <a:p>
            <a:r>
              <a:rPr lang="en-US" dirty="0" smtClean="0"/>
              <a:t>Useful for differentiation</a:t>
            </a:r>
          </a:p>
          <a:p>
            <a:r>
              <a:rPr lang="en-US" dirty="0" smtClean="0"/>
              <a:t>Useful for class levels</a:t>
            </a:r>
          </a:p>
          <a:p>
            <a:endParaRPr lang="en-US" dirty="0"/>
          </a:p>
          <a:p>
            <a:r>
              <a:rPr lang="en-US" dirty="0" smtClean="0"/>
              <a:t>Also use for getting </a:t>
            </a:r>
            <a:r>
              <a:rPr lang="en-US" dirty="0" smtClean="0"/>
              <a:t>involved – have a set numbered </a:t>
            </a:r>
          </a:p>
          <a:p>
            <a:pPr marL="0" indent="0">
              <a:buNone/>
            </a:pPr>
            <a:r>
              <a:rPr lang="en-US" dirty="0" smtClean="0"/>
              <a:t>One – 1 in target language and as students come in they take one and get paired randomly.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5-03-24 at 19.07.2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17" y="274638"/>
            <a:ext cx="2038193" cy="13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9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8001000" cy="1813034"/>
          </a:xfrm>
        </p:spPr>
        <p:txBody>
          <a:bodyPr/>
          <a:lstStyle/>
          <a:p>
            <a:r>
              <a:rPr lang="en-US" sz="4800" dirty="0" smtClean="0"/>
              <a:t>Example of what you can have on sticks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Write a tweet about today’s lesson</a:t>
            </a:r>
          </a:p>
          <a:p>
            <a:pPr lvl="1"/>
            <a:r>
              <a:rPr lang="en-US" dirty="0"/>
              <a:t>Help a friend (badge) </a:t>
            </a:r>
          </a:p>
          <a:p>
            <a:pPr lvl="1"/>
            <a:r>
              <a:rPr lang="en-US" dirty="0"/>
              <a:t>Look up three new words in relation to topic</a:t>
            </a:r>
          </a:p>
          <a:p>
            <a:pPr lvl="1"/>
            <a:r>
              <a:rPr lang="en-US" dirty="0"/>
              <a:t>Pick up a book </a:t>
            </a:r>
          </a:p>
          <a:p>
            <a:pPr lvl="1"/>
            <a:r>
              <a:rPr lang="en-US" dirty="0"/>
              <a:t>Spelling scribble </a:t>
            </a:r>
          </a:p>
          <a:p>
            <a:pPr lvl="1"/>
            <a:r>
              <a:rPr lang="en-US" dirty="0"/>
              <a:t>Pick a picture and write down as many words as you </a:t>
            </a:r>
            <a:r>
              <a:rPr lang="en-US" dirty="0" smtClean="0"/>
              <a:t>see</a:t>
            </a:r>
          </a:p>
          <a:p>
            <a:pPr lvl="1"/>
            <a:r>
              <a:rPr lang="en-US" dirty="0" smtClean="0"/>
              <a:t>Look for synonyms of 3 words you learnt today</a:t>
            </a:r>
          </a:p>
          <a:p>
            <a:pPr lvl="1"/>
            <a:r>
              <a:rPr lang="en-US" dirty="0" smtClean="0"/>
              <a:t>Draw a picture of 5 words you learn today to make an illustrated dictionary </a:t>
            </a:r>
            <a:r>
              <a:rPr lang="en-US" dirty="0" err="1" smtClean="0"/>
              <a:t>etc</a:t>
            </a:r>
            <a:r>
              <a:rPr lang="is-IS" dirty="0" smtClean="0"/>
              <a:t>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76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3-24 at 18.43.47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678" r="-646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579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Plickers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AfL</a:t>
            </a:r>
            <a:r>
              <a:rPr lang="en-US" dirty="0" smtClean="0"/>
              <a:t> tool</a:t>
            </a:r>
          </a:p>
          <a:p>
            <a:r>
              <a:rPr lang="en-US" dirty="0" smtClean="0"/>
              <a:t>Quick feedback</a:t>
            </a:r>
          </a:p>
          <a:p>
            <a:r>
              <a:rPr lang="en-US" dirty="0" smtClean="0"/>
              <a:t>Can be used as assessment too</a:t>
            </a:r>
          </a:p>
          <a:p>
            <a:r>
              <a:rPr lang="en-US" dirty="0" smtClean="0"/>
              <a:t>Personal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5-11-12 at 8.06.32 p.m.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41" y="3429000"/>
            <a:ext cx="3263131" cy="289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42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account</a:t>
            </a:r>
          </a:p>
          <a:p>
            <a:r>
              <a:rPr lang="en-US" dirty="0" smtClean="0"/>
              <a:t>Import your class list</a:t>
            </a:r>
          </a:p>
          <a:p>
            <a:r>
              <a:rPr lang="en-US" dirty="0" smtClean="0"/>
              <a:t>Distribute your </a:t>
            </a:r>
            <a:r>
              <a:rPr lang="en-US" dirty="0" err="1" smtClean="0"/>
              <a:t>plickers</a:t>
            </a:r>
            <a:endParaRPr lang="en-US" dirty="0" smtClean="0"/>
          </a:p>
          <a:p>
            <a:r>
              <a:rPr lang="en-US" dirty="0" smtClean="0"/>
              <a:t>Ask your questions! </a:t>
            </a:r>
          </a:p>
          <a:p>
            <a:r>
              <a:rPr lang="en-US" dirty="0" err="1" smtClean="0"/>
              <a:t>Analyse</a:t>
            </a:r>
            <a:r>
              <a:rPr lang="en-US" dirty="0" smtClean="0"/>
              <a:t> feedback / mark the fill in the gaps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53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" y="4807929"/>
            <a:ext cx="8001000" cy="1709928"/>
          </a:xfrm>
        </p:spPr>
        <p:txBody>
          <a:bodyPr/>
          <a:lstStyle/>
          <a:p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www.lcdsandrine.com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@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sandrinep</a:t>
            </a:r>
            <a:endParaRPr lang="en-US" dirty="0"/>
          </a:p>
        </p:txBody>
      </p:sp>
      <p:pic>
        <p:nvPicPr>
          <p:cNvPr id="7" name="Picture Placeholder 6" descr="Screen Shot 2015-11-12 at 8.17.30 p.m..pn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66" b="-12366"/>
          <a:stretch>
            <a:fillRect/>
          </a:stretch>
        </p:blipFill>
        <p:spPr>
          <a:xfrm rot="21355093">
            <a:off x="1042594" y="505303"/>
            <a:ext cx="5776949" cy="4020175"/>
          </a:xfrm>
        </p:spPr>
      </p:pic>
    </p:spTree>
    <p:extLst>
      <p:ext uri="{BB962C8B-B14F-4D97-AF65-F5344CB8AC3E}">
        <p14:creationId xmlns:p14="http://schemas.microsoft.com/office/powerpoint/2010/main" val="304654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Roll call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a topic</a:t>
            </a:r>
          </a:p>
          <a:p>
            <a:r>
              <a:rPr lang="en-US" dirty="0" smtClean="0"/>
              <a:t>Name called</a:t>
            </a:r>
          </a:p>
          <a:p>
            <a:r>
              <a:rPr lang="en-US" dirty="0" smtClean="0"/>
              <a:t>Say one word</a:t>
            </a:r>
          </a:p>
          <a:p>
            <a:r>
              <a:rPr lang="en-US" dirty="0" smtClean="0"/>
              <a:t>Words cannot be repeated</a:t>
            </a:r>
          </a:p>
          <a:p>
            <a:r>
              <a:rPr lang="en-US" dirty="0" smtClean="0"/>
              <a:t>If repeated, person who said it says already said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1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F0102"/>
                </a:solidFill>
              </a:rPr>
              <a:t>Learning new vocabulary</a:t>
            </a:r>
            <a:endParaRPr lang="en-US" dirty="0">
              <a:solidFill>
                <a:srgbClr val="5F010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journey of discovery</a:t>
            </a:r>
          </a:p>
          <a:p>
            <a:r>
              <a:rPr lang="en-US" dirty="0" smtClean="0"/>
              <a:t>Taking on your own task</a:t>
            </a:r>
          </a:p>
          <a:p>
            <a:r>
              <a:rPr lang="en-US" dirty="0" smtClean="0"/>
              <a:t>You are in charge of speed, 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From essay planning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work</a:t>
            </a:r>
          </a:p>
          <a:p>
            <a:r>
              <a:rPr lang="en-US" dirty="0" smtClean="0"/>
              <a:t>Common goal</a:t>
            </a:r>
          </a:p>
          <a:p>
            <a:r>
              <a:rPr lang="en-US" dirty="0" smtClean="0"/>
              <a:t>Equal responsibility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6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What’s the topic?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Screen Shot 2015-03-24 at 17.30.49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17" b="-7317"/>
          <a:stretch>
            <a:fillRect/>
          </a:stretch>
        </p:blipFill>
        <p:spPr>
          <a:xfrm>
            <a:off x="571500" y="1812965"/>
            <a:ext cx="8001000" cy="5045035"/>
          </a:xfrm>
        </p:spPr>
      </p:pic>
    </p:spTree>
    <p:extLst>
      <p:ext uri="{BB962C8B-B14F-4D97-AF65-F5344CB8AC3E}">
        <p14:creationId xmlns:p14="http://schemas.microsoft.com/office/powerpoint/2010/main" val="35769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06" y="155120"/>
            <a:ext cx="8860447" cy="1444555"/>
          </a:xfrm>
        </p:spPr>
        <p:txBody>
          <a:bodyPr/>
          <a:lstStyle/>
          <a:p>
            <a:r>
              <a:rPr lang="en-US" sz="4400" dirty="0" smtClean="0">
                <a:solidFill>
                  <a:srgbClr val="5F0102"/>
                </a:solidFill>
              </a:rPr>
              <a:t>Topic : Uniforms in schools are a good idea</a:t>
            </a:r>
            <a:r>
              <a:rPr lang="en-US" dirty="0" smtClean="0">
                <a:solidFill>
                  <a:srgbClr val="5F0102"/>
                </a:solidFill>
              </a:rPr>
              <a:t> </a:t>
            </a:r>
            <a:endParaRPr lang="en-US" dirty="0">
              <a:solidFill>
                <a:srgbClr val="5F010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Collective  thinking</a:t>
            </a:r>
          </a:p>
          <a:p>
            <a:r>
              <a:rPr lang="en-US" dirty="0" smtClean="0"/>
              <a:t>Listening skills</a:t>
            </a:r>
          </a:p>
          <a:p>
            <a:r>
              <a:rPr lang="en-US" dirty="0" smtClean="0"/>
              <a:t>Critical thinking</a:t>
            </a:r>
          </a:p>
          <a:p>
            <a:r>
              <a:rPr lang="en-US" dirty="0" smtClean="0"/>
              <a:t>Speaking skills</a:t>
            </a:r>
          </a:p>
          <a:p>
            <a:r>
              <a:rPr lang="en-US" dirty="0" smtClean="0"/>
              <a:t>Numeracy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7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800000"/>
                </a:solidFill>
              </a:rPr>
              <a:t>Four corners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001000" cy="4629429"/>
          </a:xfrm>
        </p:spPr>
        <p:txBody>
          <a:bodyPr>
            <a:normAutofit/>
          </a:bodyPr>
          <a:lstStyle/>
          <a:p>
            <a:r>
              <a:rPr lang="en-US" dirty="0" smtClean="0"/>
              <a:t>Students given a post it</a:t>
            </a:r>
          </a:p>
          <a:p>
            <a:r>
              <a:rPr lang="en-US" dirty="0" smtClean="0"/>
              <a:t>On own: decide Agree / Disagree</a:t>
            </a:r>
          </a:p>
          <a:p>
            <a:r>
              <a:rPr lang="en-US" dirty="0" smtClean="0"/>
              <a:t>One argument</a:t>
            </a:r>
          </a:p>
          <a:p>
            <a:r>
              <a:rPr lang="en-US" dirty="0" smtClean="0"/>
              <a:t>Get back to your group</a:t>
            </a:r>
          </a:p>
          <a:p>
            <a:r>
              <a:rPr lang="en-US" dirty="0" smtClean="0"/>
              <a:t>Stick the post its in corners </a:t>
            </a:r>
          </a:p>
          <a:p>
            <a:r>
              <a:rPr lang="en-US" dirty="0" smtClean="0"/>
              <a:t>Discuss pros and cons</a:t>
            </a:r>
          </a:p>
          <a:p>
            <a:r>
              <a:rPr lang="en-US" dirty="0" smtClean="0"/>
              <a:t>Best argument in the middle</a:t>
            </a:r>
          </a:p>
        </p:txBody>
      </p:sp>
      <p:pic>
        <p:nvPicPr>
          <p:cNvPr id="4" name="Picture 3" descr="Screen Shot 2015-03-24 at 17.55.5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46" y="274638"/>
            <a:ext cx="2377487" cy="177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5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Opinion line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group reads out its answer </a:t>
            </a:r>
          </a:p>
          <a:p>
            <a:r>
              <a:rPr lang="en-US" dirty="0" smtClean="0"/>
              <a:t>Go and place themselves on the imaginary line </a:t>
            </a:r>
          </a:p>
          <a:p>
            <a:r>
              <a:rPr lang="en-US" dirty="0" smtClean="0"/>
              <a:t>They may move as other group give their ideas</a:t>
            </a:r>
          </a:p>
          <a:p>
            <a:r>
              <a:rPr lang="en-US" dirty="0" smtClean="0"/>
              <a:t>BUT must always be an unanimous decision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1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497</TotalTime>
  <Words>509</Words>
  <Application>Microsoft Macintosh PowerPoint</Application>
  <PresentationFormat>On-screen Show (4:3)</PresentationFormat>
  <Paragraphs>129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Travelogue</vt:lpstr>
      <vt:lpstr>PowerPoint Presentation</vt:lpstr>
      <vt:lpstr>Background</vt:lpstr>
      <vt:lpstr>Roll call</vt:lpstr>
      <vt:lpstr>Learning new vocabulary</vt:lpstr>
      <vt:lpstr>From essay planning…</vt:lpstr>
      <vt:lpstr>What’s the topic?</vt:lpstr>
      <vt:lpstr>Topic : Uniforms in schools are a good idea </vt:lpstr>
      <vt:lpstr>Four corners </vt:lpstr>
      <vt:lpstr>Opinion line</vt:lpstr>
      <vt:lpstr>…to writing the essay</vt:lpstr>
      <vt:lpstr>PowerPoint Presentation</vt:lpstr>
      <vt:lpstr>Juniors</vt:lpstr>
      <vt:lpstr>More Italian…</vt:lpstr>
      <vt:lpstr>QR Codes</vt:lpstr>
      <vt:lpstr>PowerPoint Presentation</vt:lpstr>
      <vt:lpstr>PowerPoint Presentation</vt:lpstr>
      <vt:lpstr>PowerPoint Presentation</vt:lpstr>
      <vt:lpstr>What when…</vt:lpstr>
      <vt:lpstr>Tweet</vt:lpstr>
      <vt:lpstr>Possibilities</vt:lpstr>
      <vt:lpstr>Let the dice decide</vt:lpstr>
      <vt:lpstr>Nice sticks! </vt:lpstr>
      <vt:lpstr>Example of what you can have on sticks </vt:lpstr>
      <vt:lpstr>PowerPoint Presentation</vt:lpstr>
      <vt:lpstr>Plickers</vt:lpstr>
      <vt:lpstr>PowerPoint Presentation</vt:lpstr>
      <vt:lpstr>www.lcdsandrine.com @sandrinep</vt:lpstr>
    </vt:vector>
  </TitlesOfParts>
  <Company>Pk Languages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kenny</dc:creator>
  <cp:lastModifiedBy>michael kenny</cp:lastModifiedBy>
  <cp:revision>34</cp:revision>
  <dcterms:created xsi:type="dcterms:W3CDTF">2015-03-24T15:34:55Z</dcterms:created>
  <dcterms:modified xsi:type="dcterms:W3CDTF">2015-11-15T17:06:50Z</dcterms:modified>
</cp:coreProperties>
</file>