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6" d="100"/>
          <a:sy n="136" d="100"/>
        </p:scale>
        <p:origin x="-10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04/01/2015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04/01/2015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04/01/2015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04/01/2015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04/01/2015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04/01/2015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04/01/2015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04/01/2015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04/01/2015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04/01/2015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04/01/2015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5D48070-6A81-47D0-9810-1540B9FEFF61}" type="datetime1">
              <a:rPr lang="en-US" smtClean="0"/>
              <a:pPr/>
              <a:t>04/01/2015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r</a:t>
            </a:r>
            <a:r>
              <a:rPr lang="en-US" dirty="0" err="1" smtClean="0"/>
              <a:t>ésolutions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158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Pourcentages</a:t>
            </a:r>
            <a:r>
              <a:rPr lang="en-US" dirty="0" smtClean="0"/>
              <a:t> (%) : </a:t>
            </a:r>
            <a:br>
              <a:rPr lang="en-US" dirty="0" smtClean="0"/>
            </a:br>
            <a:r>
              <a:rPr lang="en-US" dirty="0" smtClean="0"/>
              <a:t>2; 2; 4; 5; 5; 11; 13; 14; 15; 29</a:t>
            </a:r>
            <a:endParaRPr lang="en-US" dirty="0"/>
          </a:p>
        </p:txBody>
      </p:sp>
      <p:pic>
        <p:nvPicPr>
          <p:cNvPr id="4" name="Content Placeholder 3" descr="Screen Shot 2015-01-04 at 22.16.39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389" r="-3538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435166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Newsprint.thmx</Template>
  <TotalTime>5</TotalTime>
  <Words>8</Words>
  <Application>Microsoft Macintosh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Newsprint</vt:lpstr>
      <vt:lpstr>Les résolutions</vt:lpstr>
      <vt:lpstr>Pourcentages (%) :  2; 2; 4; 5; 5; 11; 13; 14; 15; 29</vt:lpstr>
    </vt:vector>
  </TitlesOfParts>
  <Company>Pk Languages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résolutions</dc:title>
  <dc:creator>michael kenny</dc:creator>
  <cp:lastModifiedBy>michael kenny</cp:lastModifiedBy>
  <cp:revision>1</cp:revision>
  <dcterms:created xsi:type="dcterms:W3CDTF">2015-01-04T22:15:05Z</dcterms:created>
  <dcterms:modified xsi:type="dcterms:W3CDTF">2015-01-04T22:20:29Z</dcterms:modified>
</cp:coreProperties>
</file>