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1" r:id="rId9"/>
    <p:sldId id="266" r:id="rId10"/>
    <p:sldId id="273" r:id="rId11"/>
    <p:sldId id="274" r:id="rId12"/>
    <p:sldId id="276" r:id="rId13"/>
    <p:sldId id="277" r:id="rId14"/>
    <p:sldId id="278" r:id="rId15"/>
    <p:sldId id="275" r:id="rId16"/>
    <p:sldId id="314" r:id="rId17"/>
    <p:sldId id="309" r:id="rId18"/>
    <p:sldId id="315" r:id="rId19"/>
    <p:sldId id="316" r:id="rId20"/>
    <p:sldId id="317" r:id="rId21"/>
    <p:sldId id="318" r:id="rId22"/>
    <p:sldId id="264" r:id="rId23"/>
    <p:sldId id="268" r:id="rId24"/>
    <p:sldId id="280" r:id="rId25"/>
    <p:sldId id="270" r:id="rId26"/>
    <p:sldId id="279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11" r:id="rId48"/>
    <p:sldId id="303" r:id="rId49"/>
    <p:sldId id="304" r:id="rId50"/>
    <p:sldId id="305" r:id="rId51"/>
    <p:sldId id="306" r:id="rId52"/>
    <p:sldId id="308" r:id="rId53"/>
    <p:sldId id="310" r:id="rId54"/>
    <p:sldId id="265" r:id="rId55"/>
    <p:sldId id="313" r:id="rId56"/>
    <p:sldId id="312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10" autoAdjust="0"/>
  </p:normalViewPr>
  <p:slideViewPr>
    <p:cSldViewPr>
      <p:cViewPr varScale="1">
        <p:scale>
          <a:sx n="120" d="100"/>
          <a:sy n="120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32C7-FAC9-4A40-ACF1-5C9546B41569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89BD-2AAD-0B45-92E8-67ED8AB725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96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A89BD-2AAD-0B45-92E8-67ED8AB725A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31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7E512F-ED07-4F35-80DA-CB7DDFEA3A7F}" type="datetimeFigureOut">
              <a:rPr lang="fr-FR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E70EA1-B46E-444E-B72F-CC17A7F2F81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inginhand.com/blog/2014/4/9/ipad-as-the-teachers-pet-version-20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cdsandrinepodcasts.com" TargetMode="External"/><Relationship Id="rId3" Type="http://schemas.openxmlformats.org/officeDocument/2006/relationships/hyperlink" Target="http://www.lcdsandrine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ga-IE" dirty="0" smtClean="0"/>
              <a:t>One year on – what iPads have changed in my classroom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ga-IE" dirty="0" smtClean="0"/>
              <a:t>@sandrinepk</a:t>
            </a:r>
          </a:p>
          <a:p>
            <a:r>
              <a:rPr lang="ga-IE" dirty="0" smtClean="0"/>
              <a:t>www.lcdsandrinepodcasts.com</a:t>
            </a:r>
          </a:p>
          <a:p>
            <a:r>
              <a:rPr lang="ga-IE" dirty="0" smtClean="0">
                <a:solidFill>
                  <a:srgbClr val="1A226D"/>
                </a:solidFill>
              </a:rPr>
              <a:t>ICT in Education Conference 2014</a:t>
            </a:r>
          </a:p>
          <a:p>
            <a:r>
              <a:rPr lang="ga-IE" dirty="0" smtClean="0">
                <a:solidFill>
                  <a:srgbClr val="1A226D"/>
                </a:solidFill>
              </a:rPr>
              <a:t>Thurles</a:t>
            </a:r>
            <a:endParaRPr lang="fr-FR" dirty="0">
              <a:solidFill>
                <a:srgbClr val="1A22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8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Beyond 1st years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dirty="0" smtClean="0"/>
              <a:t>Wish to use it with all classes</a:t>
            </a:r>
          </a:p>
          <a:p>
            <a:r>
              <a:rPr lang="ga-IE" dirty="0" smtClean="0"/>
              <a:t>Wish to become mobile in the classroom</a:t>
            </a:r>
          </a:p>
          <a:p>
            <a:endParaRPr lang="ga-IE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17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Mirroring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 lnSpcReduction="10000"/>
          </a:bodyPr>
          <a:lstStyle/>
          <a:p>
            <a:r>
              <a:rPr lang="ga-IE" dirty="0" smtClean="0"/>
              <a:t>4 options </a:t>
            </a:r>
          </a:p>
          <a:p>
            <a:pPr marL="822960" lvl="1" indent="-457200">
              <a:buFont typeface="+mj-lt"/>
              <a:buAutoNum type="arabicPeriod"/>
            </a:pPr>
            <a:r>
              <a:rPr lang="ga-IE" dirty="0"/>
              <a:t>Apple TV – 99€ per room</a:t>
            </a:r>
          </a:p>
          <a:p>
            <a:pPr marL="822960" lvl="1" indent="-457200">
              <a:buFont typeface="+mj-lt"/>
              <a:buAutoNum type="arabicPeriod"/>
            </a:pPr>
            <a:r>
              <a:rPr lang="ga-IE" dirty="0"/>
              <a:t>Reflector – 12.99€ per room</a:t>
            </a:r>
          </a:p>
          <a:p>
            <a:pPr marL="822960" lvl="1" indent="-457200">
              <a:buFont typeface="+mj-lt"/>
              <a:buAutoNum type="arabicPeriod"/>
            </a:pPr>
            <a:r>
              <a:rPr lang="ga-IE" dirty="0"/>
              <a:t>Air Server – 14.99</a:t>
            </a:r>
            <a:r>
              <a:rPr lang="ga-IE" dirty="0">
                <a:latin typeface="Calibri"/>
              </a:rPr>
              <a:t>$; Education license cheaper and decreases with </a:t>
            </a:r>
            <a:r>
              <a:rPr lang="ga-IE" dirty="0" smtClean="0">
                <a:latin typeface="Calibri"/>
              </a:rPr>
              <a:t>numbers</a:t>
            </a:r>
          </a:p>
          <a:p>
            <a:pPr marL="822960" lvl="1" indent="-457200">
              <a:buFont typeface="+mj-lt"/>
              <a:buAutoNum type="arabicPeriod"/>
            </a:pPr>
            <a:r>
              <a:rPr lang="ga-IE" dirty="0" smtClean="0">
                <a:latin typeface="Calibri"/>
              </a:rPr>
              <a:t>The cable – not mobile</a:t>
            </a:r>
            <a:endParaRPr lang="ga-IE" dirty="0"/>
          </a:p>
          <a:p>
            <a:r>
              <a:rPr lang="ga-IE" dirty="0" smtClean="0"/>
              <a:t>Feedback </a:t>
            </a:r>
          </a:p>
          <a:p>
            <a:pPr marL="822960" lvl="1" indent="-457200">
              <a:buFont typeface="+mj-lt"/>
              <a:buAutoNum type="arabicPeriod"/>
            </a:pPr>
            <a:r>
              <a:rPr lang="ga-IE" dirty="0" smtClean="0">
                <a:latin typeface="Calibri"/>
              </a:rPr>
              <a:t>Turned to Twitter – good feedback for Reflector and AirServer</a:t>
            </a:r>
          </a:p>
          <a:p>
            <a:pPr marL="822960" lvl="1" indent="-457200">
              <a:buFont typeface="+mj-lt"/>
              <a:buAutoNum type="arabicPeriod"/>
            </a:pPr>
            <a:r>
              <a:rPr lang="ga-IE" dirty="0" smtClean="0">
                <a:latin typeface="Calibri"/>
              </a:rPr>
              <a:t>Chose AirServer</a:t>
            </a:r>
          </a:p>
        </p:txBody>
      </p:sp>
    </p:spTree>
    <p:extLst>
      <p:ext uri="{BB962C8B-B14F-4D97-AF65-F5344CB8AC3E}">
        <p14:creationId xmlns:p14="http://schemas.microsoft.com/office/powerpoint/2010/main" val="9412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Air Server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dirty="0" smtClean="0"/>
              <a:t>What it does</a:t>
            </a:r>
          </a:p>
          <a:p>
            <a:pPr lvl="1"/>
            <a:r>
              <a:rPr lang="ga-IE" dirty="0" smtClean="0"/>
              <a:t>It mirrors the iPad to the computer (only teacher)</a:t>
            </a:r>
          </a:p>
          <a:p>
            <a:pPr lvl="1"/>
            <a:r>
              <a:rPr lang="ga-IE" dirty="0" smtClean="0"/>
              <a:t>The computer via projector projects the iPad</a:t>
            </a:r>
            <a:endParaRPr lang="fr-FR" dirty="0"/>
          </a:p>
        </p:txBody>
      </p:sp>
      <p:pic>
        <p:nvPicPr>
          <p:cNvPr id="4" name="Picture 3" descr="Screen Shot 2014-05-04 at 19.24.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44394"/>
            <a:ext cx="2198609" cy="21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esktop\phot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7" y="908720"/>
            <a:ext cx="6744750" cy="505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5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9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dirty="0" smtClean="0"/>
              <a:t>Installation </a:t>
            </a:r>
          </a:p>
          <a:p>
            <a:pPr lvl="1"/>
            <a:r>
              <a:rPr lang="ga-IE" dirty="0"/>
              <a:t>One computer </a:t>
            </a:r>
            <a:r>
              <a:rPr lang="ga-IE" dirty="0" smtClean="0"/>
              <a:t>at a time or </a:t>
            </a:r>
            <a:r>
              <a:rPr lang="ga-IE" dirty="0"/>
              <a:t>one copy on server on </a:t>
            </a:r>
            <a:r>
              <a:rPr lang="ga-IE" dirty="0" smtClean="0"/>
              <a:t>network</a:t>
            </a:r>
          </a:p>
          <a:p>
            <a:pPr lvl="1"/>
            <a:r>
              <a:rPr lang="ga-IE" dirty="0" smtClean="0"/>
              <a:t>Wifi needed – iPad and computer on same network</a:t>
            </a:r>
            <a:endParaRPr lang="ga-IE" dirty="0"/>
          </a:p>
          <a:p>
            <a:pPr lvl="1"/>
            <a:r>
              <a:rPr lang="ga-IE" dirty="0"/>
              <a:t>Must have updated flash and java</a:t>
            </a:r>
          </a:p>
          <a:p>
            <a:pPr lvl="1"/>
            <a:r>
              <a:rPr lang="ga-IE" dirty="0"/>
              <a:t>Less problems with Chrome</a:t>
            </a:r>
          </a:p>
          <a:p>
            <a:pPr marL="365760" lvl="1" indent="0">
              <a:buNone/>
            </a:pPr>
            <a:endParaRPr lang="ga-IE" dirty="0" smtClean="0"/>
          </a:p>
          <a:p>
            <a:pPr marL="365760" lvl="1" indent="0">
              <a:buNone/>
            </a:pPr>
            <a:endParaRPr lang="ga-IE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62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Built</a:t>
            </a:r>
            <a:r>
              <a:rPr lang="fr-FR" dirty="0" smtClean="0"/>
              <a:t> in </a:t>
            </a:r>
            <a:r>
              <a:rPr lang="fr-FR" dirty="0" err="1" smtClean="0"/>
              <a:t>features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50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r>
              <a:rPr lang="fr-FR" dirty="0" smtClean="0"/>
              <a:t>Camera</a:t>
            </a:r>
          </a:p>
          <a:p>
            <a:endParaRPr lang="fr-FR" dirty="0"/>
          </a:p>
          <a:p>
            <a:r>
              <a:rPr lang="fr-FR" dirty="0" smtClean="0"/>
              <a:t>Photo shoots (</a:t>
            </a:r>
            <a:r>
              <a:rPr lang="fr-FR" dirty="0" err="1" smtClean="0"/>
              <a:t>creation</a:t>
            </a:r>
            <a:r>
              <a:rPr lang="fr-FR" dirty="0" smtClean="0"/>
              <a:t>; notes)</a:t>
            </a:r>
          </a:p>
          <a:p>
            <a:r>
              <a:rPr lang="fr-FR" dirty="0" err="1" smtClean="0"/>
              <a:t>Videos</a:t>
            </a:r>
            <a:endParaRPr lang="fr-FR" dirty="0" smtClean="0"/>
          </a:p>
          <a:p>
            <a:r>
              <a:rPr lang="fr-FR" dirty="0" smtClean="0"/>
              <a:t>Mirror group </a:t>
            </a:r>
            <a:r>
              <a:rPr lang="fr-FR" dirty="0" err="1" smtClean="0"/>
              <a:t>work</a:t>
            </a:r>
            <a:r>
              <a:rPr lang="fr-FR" dirty="0" smtClean="0"/>
              <a:t> live</a:t>
            </a:r>
          </a:p>
          <a:p>
            <a:endParaRPr lang="fr-FR" dirty="0"/>
          </a:p>
        </p:txBody>
      </p:sp>
      <p:pic>
        <p:nvPicPr>
          <p:cNvPr id="4" name="Picture 3" descr="Screen Shot 2014-05-03 at 18.54.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2730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8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ga-IE" dirty="0" smtClean="0"/>
              <a:t>Notes</a:t>
            </a:r>
          </a:p>
          <a:p>
            <a:pPr lvl="1"/>
            <a:r>
              <a:rPr lang="ga-IE" dirty="0" smtClean="0"/>
              <a:t>Comes with iPad</a:t>
            </a:r>
          </a:p>
          <a:p>
            <a:pPr lvl="1"/>
            <a:r>
              <a:rPr lang="ga-IE" dirty="0" smtClean="0"/>
              <a:t>Note pad </a:t>
            </a:r>
          </a:p>
          <a:p>
            <a:pPr lvl="1"/>
            <a:r>
              <a:rPr lang="ga-IE" dirty="0" smtClean="0"/>
              <a:t>Saves automatically</a:t>
            </a:r>
          </a:p>
          <a:p>
            <a:pPr marL="365760" lvl="1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Use it for taking notes at meeting and CPD</a:t>
            </a:r>
            <a:endParaRPr lang="fr-FR" dirty="0"/>
          </a:p>
        </p:txBody>
      </p:sp>
      <p:pic>
        <p:nvPicPr>
          <p:cNvPr id="2" name="Picture 1" descr="Screen Shot 2014-05-03 at 18.54.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33056"/>
            <a:ext cx="3819036" cy="15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ga-IE" dirty="0" smtClean="0"/>
              <a:t>Messages</a:t>
            </a:r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Instant messaging</a:t>
            </a:r>
          </a:p>
          <a:p>
            <a:pPr lvl="1"/>
            <a:r>
              <a:rPr lang="ga-IE" dirty="0" smtClean="0"/>
              <a:t>Communication colleagues / office</a:t>
            </a:r>
          </a:p>
          <a:p>
            <a:pPr lvl="1"/>
            <a:r>
              <a:rPr lang="ga-IE" dirty="0" smtClean="0"/>
              <a:t>Be sure to have notification off </a:t>
            </a:r>
          </a:p>
          <a:p>
            <a:pPr lvl="1"/>
            <a:endParaRPr lang="fr-FR" dirty="0"/>
          </a:p>
        </p:txBody>
      </p:sp>
      <p:pic>
        <p:nvPicPr>
          <p:cNvPr id="2" name="Picture 1" descr="Screen Shot 2014-05-03 at 18.50.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2971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My background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dirty="0" smtClean="0"/>
              <a:t>Started teaching pre Internet</a:t>
            </a:r>
          </a:p>
          <a:p>
            <a:r>
              <a:rPr lang="ga-IE" dirty="0" smtClean="0"/>
              <a:t>From tape recorders to CD players</a:t>
            </a:r>
          </a:p>
          <a:p>
            <a:r>
              <a:rPr lang="ga-IE" dirty="0" smtClean="0"/>
              <a:t>Computers in the classroom</a:t>
            </a:r>
          </a:p>
          <a:p>
            <a:r>
              <a:rPr lang="ga-IE" dirty="0" smtClean="0"/>
              <a:t>Speakers</a:t>
            </a:r>
          </a:p>
          <a:p>
            <a:r>
              <a:rPr lang="ga-IE" dirty="0" smtClean="0"/>
              <a:t>Interactive Whiteboards</a:t>
            </a:r>
          </a:p>
          <a:p>
            <a:r>
              <a:rPr lang="ga-IE" dirty="0" smtClean="0"/>
              <a:t>Projectors</a:t>
            </a:r>
          </a:p>
          <a:p>
            <a:r>
              <a:rPr lang="ga-IE" dirty="0" smtClean="0"/>
              <a:t>iPads were the next best things! </a:t>
            </a:r>
          </a:p>
          <a:p>
            <a:endParaRPr lang="ga-IE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27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r>
              <a:rPr lang="fr-FR" dirty="0" err="1" smtClean="0"/>
              <a:t>Clock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Use the </a:t>
            </a:r>
            <a:r>
              <a:rPr lang="fr-FR" dirty="0" err="1" smtClean="0"/>
              <a:t>timer</a:t>
            </a:r>
            <a:endParaRPr lang="fr-FR" dirty="0" smtClean="0"/>
          </a:p>
          <a:p>
            <a:r>
              <a:rPr lang="fr-FR" dirty="0" smtClean="0"/>
              <a:t>Mirror</a:t>
            </a:r>
          </a:p>
          <a:p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use </a:t>
            </a:r>
            <a:r>
              <a:rPr lang="fr-FR" dirty="0" err="1" smtClean="0"/>
              <a:t>own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3" descr="Screen Shot 2014-05-03 at 18.55.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2413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4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Apps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for me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56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ga-IE" dirty="0" smtClean="0"/>
              <a:t>Keynote</a:t>
            </a:r>
          </a:p>
          <a:p>
            <a:pPr marL="365760" lvl="1" indent="0">
              <a:buNone/>
            </a:pPr>
            <a:endParaRPr lang="ga-IE" dirty="0"/>
          </a:p>
          <a:p>
            <a:pPr lvl="1"/>
            <a:r>
              <a:rPr lang="ga-IE" dirty="0" smtClean="0"/>
              <a:t>Now comes free</a:t>
            </a:r>
          </a:p>
          <a:p>
            <a:pPr lvl="1"/>
            <a:r>
              <a:rPr lang="ga-IE" dirty="0" smtClean="0"/>
              <a:t>Powerpoint equivalent </a:t>
            </a:r>
          </a:p>
          <a:p>
            <a:pPr lvl="1"/>
            <a:r>
              <a:rPr lang="ga-IE" dirty="0" smtClean="0"/>
              <a:t>You can view PPT made from microsoft office</a:t>
            </a:r>
          </a:p>
          <a:p>
            <a:pPr lvl="1"/>
            <a:r>
              <a:rPr lang="ga-IE" dirty="0" smtClean="0"/>
              <a:t>Create PPT</a:t>
            </a:r>
          </a:p>
        </p:txBody>
      </p:sp>
      <p:pic>
        <p:nvPicPr>
          <p:cNvPr id="2" name="Picture 1" descr="Screen Shot 2014-05-03 at 18.47.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16832"/>
            <a:ext cx="1735094" cy="147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2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764704"/>
            <a:ext cx="6196405" cy="504056"/>
          </a:xfrm>
        </p:spPr>
        <p:txBody>
          <a:bodyPr/>
          <a:lstStyle/>
          <a:p>
            <a:pPr marL="274320" lvl="1"/>
            <a:r>
              <a:rPr lang="ga-IE" dirty="0"/>
              <a:t>Uses a folder system for storage. 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6267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1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dirty="0" smtClean="0"/>
              <a:t>Uses </a:t>
            </a:r>
          </a:p>
          <a:p>
            <a:pPr lvl="1"/>
            <a:r>
              <a:rPr lang="ga-IE" dirty="0" smtClean="0"/>
              <a:t>Project my presentation</a:t>
            </a:r>
          </a:p>
          <a:p>
            <a:pPr lvl="1"/>
            <a:r>
              <a:rPr lang="ga-IE" dirty="0" smtClean="0"/>
              <a:t>Mobile</a:t>
            </a:r>
          </a:p>
          <a:p>
            <a:pPr lvl="1"/>
            <a:r>
              <a:rPr lang="ga-IE" dirty="0" smtClean="0"/>
              <a:t>Iphone can also be used as remote – Keynote Remote app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61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r>
              <a:rPr lang="ga-IE" dirty="0" smtClean="0"/>
              <a:t>Pages</a:t>
            </a:r>
          </a:p>
          <a:p>
            <a:endParaRPr lang="ga-IE" dirty="0"/>
          </a:p>
          <a:p>
            <a:pPr lvl="1"/>
            <a:r>
              <a:rPr lang="ga-IE" dirty="0"/>
              <a:t>Now comes free</a:t>
            </a:r>
          </a:p>
          <a:p>
            <a:pPr lvl="1"/>
            <a:r>
              <a:rPr lang="ga-IE" dirty="0" smtClean="0"/>
              <a:t>Word </a:t>
            </a:r>
            <a:r>
              <a:rPr lang="ga-IE" dirty="0"/>
              <a:t>equivalent </a:t>
            </a:r>
          </a:p>
          <a:p>
            <a:pPr lvl="1"/>
            <a:r>
              <a:rPr lang="ga-IE" dirty="0"/>
              <a:t>You can view </a:t>
            </a:r>
            <a:r>
              <a:rPr lang="ga-IE" dirty="0" smtClean="0"/>
              <a:t>word document </a:t>
            </a:r>
            <a:r>
              <a:rPr lang="ga-IE" dirty="0"/>
              <a:t>made from microsoft </a:t>
            </a:r>
            <a:r>
              <a:rPr lang="ga-IE" dirty="0" smtClean="0"/>
              <a:t>office and other word processing applications</a:t>
            </a:r>
            <a:endParaRPr lang="ga-IE" dirty="0"/>
          </a:p>
          <a:p>
            <a:pPr lvl="1"/>
            <a:r>
              <a:rPr lang="ga-IE" dirty="0"/>
              <a:t>Create </a:t>
            </a:r>
            <a:r>
              <a:rPr lang="ga-IE" dirty="0" smtClean="0"/>
              <a:t>documents</a:t>
            </a:r>
          </a:p>
          <a:p>
            <a:pPr lvl="1"/>
            <a:endParaRPr lang="ga-IE" dirty="0"/>
          </a:p>
          <a:p>
            <a:pPr lvl="1"/>
            <a:endParaRPr lang="ga-IE" dirty="0"/>
          </a:p>
          <a:p>
            <a:endParaRPr lang="fr-FR" dirty="0"/>
          </a:p>
        </p:txBody>
      </p:sp>
      <p:pic>
        <p:nvPicPr>
          <p:cNvPr id="4" name="Picture 3" descr="Screen Shot 2014-05-03 at 18.54.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26035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dirty="0" smtClean="0"/>
              <a:t>Uses</a:t>
            </a:r>
          </a:p>
          <a:p>
            <a:pPr lvl="1"/>
            <a:r>
              <a:rPr lang="ga-IE" dirty="0" smtClean="0"/>
              <a:t>For notes</a:t>
            </a:r>
          </a:p>
          <a:p>
            <a:pPr lvl="1"/>
            <a:r>
              <a:rPr lang="ga-IE" dirty="0" smtClean="0"/>
              <a:t>To open documents from students</a:t>
            </a:r>
          </a:p>
          <a:p>
            <a:pPr lvl="1"/>
            <a:r>
              <a:rPr lang="ga-IE" dirty="0" smtClean="0"/>
              <a:t>To project a test (via Air server)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883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r>
              <a:rPr lang="ga-IE" dirty="0" smtClean="0"/>
              <a:t>Edmodo</a:t>
            </a:r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Free app</a:t>
            </a:r>
          </a:p>
          <a:p>
            <a:pPr lvl="1"/>
            <a:r>
              <a:rPr lang="ga-IE" dirty="0" smtClean="0"/>
              <a:t>Also on website </a:t>
            </a:r>
          </a:p>
          <a:p>
            <a:pPr lvl="1"/>
            <a:r>
              <a:rPr lang="ga-IE" dirty="0" smtClean="0"/>
              <a:t>Not as good as the website</a:t>
            </a:r>
          </a:p>
          <a:p>
            <a:pPr lvl="1"/>
            <a:r>
              <a:rPr lang="ga-IE" dirty="0" smtClean="0"/>
              <a:t>Upgrades made but still not ok to use solely from teacher point of view</a:t>
            </a:r>
          </a:p>
          <a:p>
            <a:pPr lvl="1"/>
            <a:r>
              <a:rPr lang="ga-IE" dirty="0" smtClean="0"/>
              <a:t>Good to send notes / homework live</a:t>
            </a:r>
            <a:endParaRPr lang="fr-FR" dirty="0"/>
          </a:p>
        </p:txBody>
      </p:sp>
      <p:pic>
        <p:nvPicPr>
          <p:cNvPr id="2" name="Picture 1" descr="Screen Shot 2014-05-04 at 19.36.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2735"/>
            <a:ext cx="1728192" cy="17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8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r>
              <a:rPr lang="ga-IE" dirty="0" smtClean="0"/>
              <a:t>Dropbox</a:t>
            </a:r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Cloud storage</a:t>
            </a:r>
          </a:p>
          <a:p>
            <a:pPr lvl="1"/>
            <a:r>
              <a:rPr lang="ga-IE" dirty="0" smtClean="0"/>
              <a:t>Share documents</a:t>
            </a:r>
          </a:p>
          <a:p>
            <a:pPr lvl="1"/>
            <a:r>
              <a:rPr lang="ga-IE" dirty="0" smtClean="0"/>
              <a:t>Free up to certain capacity</a:t>
            </a:r>
          </a:p>
          <a:p>
            <a:pPr lvl="1"/>
            <a:r>
              <a:rPr lang="ga-IE" dirty="0" smtClean="0"/>
              <a:t>Invite friends / multiple emails to gain more space</a:t>
            </a:r>
          </a:p>
          <a:p>
            <a:pPr lvl="1"/>
            <a:r>
              <a:rPr lang="ga-IE" dirty="0" smtClean="0"/>
              <a:t>Storage can be bought</a:t>
            </a:r>
          </a:p>
          <a:p>
            <a:pPr lvl="1"/>
            <a:r>
              <a:rPr lang="ga-IE" dirty="0" smtClean="0"/>
              <a:t>Downloads directly to Keynote / Pages / Photos...</a:t>
            </a:r>
          </a:p>
          <a:p>
            <a:pPr lvl="1"/>
            <a:endParaRPr lang="ga-IE" dirty="0" smtClean="0"/>
          </a:p>
          <a:p>
            <a:pPr lvl="1"/>
            <a:endParaRPr lang="fr-FR" dirty="0"/>
          </a:p>
        </p:txBody>
      </p:sp>
      <p:pic>
        <p:nvPicPr>
          <p:cNvPr id="2" name="Picture 1" descr="Screen Shot 2014-05-03 at 18.58.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2736"/>
            <a:ext cx="1917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4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r>
              <a:rPr lang="ga-IE" dirty="0" smtClean="0"/>
              <a:t>Youtube</a:t>
            </a:r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Free </a:t>
            </a:r>
          </a:p>
          <a:p>
            <a:pPr lvl="1"/>
            <a:r>
              <a:rPr lang="ga-IE" dirty="0" smtClean="0"/>
              <a:t>Same usage as with a computer except you are mobile</a:t>
            </a:r>
          </a:p>
          <a:p>
            <a:pPr lvl="1"/>
            <a:r>
              <a:rPr lang="ga-IE" dirty="0" smtClean="0"/>
              <a:t>Preparation in advance with </a:t>
            </a:r>
          </a:p>
          <a:p>
            <a:pPr lvl="2"/>
            <a:r>
              <a:rPr lang="ga-IE" dirty="0" smtClean="0"/>
              <a:t>Watch later</a:t>
            </a:r>
          </a:p>
          <a:p>
            <a:pPr lvl="2"/>
            <a:r>
              <a:rPr lang="ga-IE" dirty="0" smtClean="0"/>
              <a:t>Playlists</a:t>
            </a:r>
          </a:p>
          <a:p>
            <a:pPr lvl="2"/>
            <a:endParaRPr lang="fr-FR" dirty="0"/>
          </a:p>
        </p:txBody>
      </p:sp>
      <p:pic>
        <p:nvPicPr>
          <p:cNvPr id="4" name="Picture 3" descr="Screen Shot 2014-05-04 at 19.38.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2536864" cy="23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1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School background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119257"/>
            <a:ext cx="6984776" cy="3603812"/>
          </a:xfrm>
        </p:spPr>
        <p:txBody>
          <a:bodyPr/>
          <a:lstStyle/>
          <a:p>
            <a:r>
              <a:rPr lang="ga-IE" dirty="0" smtClean="0"/>
              <a:t>Presentation, Wexford – “e strategy”</a:t>
            </a:r>
          </a:p>
          <a:p>
            <a:pPr lvl="1"/>
            <a:r>
              <a:rPr lang="ga-IE" dirty="0" smtClean="0"/>
              <a:t>E-learning committee</a:t>
            </a:r>
          </a:p>
          <a:p>
            <a:pPr lvl="1"/>
            <a:r>
              <a:rPr lang="ga-IE" dirty="0" smtClean="0"/>
              <a:t>Planning of technology in the school</a:t>
            </a:r>
          </a:p>
          <a:p>
            <a:pPr lvl="1"/>
            <a:r>
              <a:rPr lang="ga-IE" dirty="0" smtClean="0"/>
              <a:t>Involvement of management, staff, parents</a:t>
            </a:r>
          </a:p>
          <a:p>
            <a:pPr lvl="1"/>
            <a:r>
              <a:rPr lang="ga-IE" dirty="0" smtClean="0"/>
              <a:t>Trial with 5th years (6)</a:t>
            </a:r>
          </a:p>
          <a:p>
            <a:pPr lvl="1"/>
            <a:r>
              <a:rPr lang="ga-IE" dirty="0" smtClean="0"/>
              <a:t>7 weeks with set of iPads from Education Centre</a:t>
            </a:r>
          </a:p>
          <a:p>
            <a:pPr lvl="1"/>
            <a:r>
              <a:rPr lang="ga-IE" dirty="0" smtClean="0"/>
              <a:t>2013-2014 – 1st years of iPads for 1st years. </a:t>
            </a:r>
          </a:p>
        </p:txBody>
      </p:sp>
    </p:spTree>
    <p:extLst>
      <p:ext uri="{BB962C8B-B14F-4D97-AF65-F5344CB8AC3E}">
        <p14:creationId xmlns:p14="http://schemas.microsoft.com/office/powerpoint/2010/main" val="313313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>
            <a:normAutofit lnSpcReduction="10000"/>
          </a:bodyPr>
          <a:lstStyle/>
          <a:p>
            <a:r>
              <a:rPr lang="ga-IE" dirty="0" smtClean="0"/>
              <a:t>Explain everything</a:t>
            </a:r>
          </a:p>
          <a:p>
            <a:pPr marL="0" indent="0">
              <a:buNone/>
            </a:pPr>
            <a:endParaRPr lang="ga-IE" dirty="0" smtClean="0"/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Free</a:t>
            </a:r>
          </a:p>
          <a:p>
            <a:pPr lvl="1"/>
            <a:r>
              <a:rPr lang="ga-IE" dirty="0" smtClean="0"/>
              <a:t>A note pad</a:t>
            </a:r>
          </a:p>
          <a:p>
            <a:pPr lvl="1"/>
            <a:r>
              <a:rPr lang="ga-IE" dirty="0" smtClean="0"/>
              <a:t>With recording feature (audio and video)</a:t>
            </a:r>
          </a:p>
          <a:p>
            <a:pPr lvl="1"/>
            <a:r>
              <a:rPr lang="ga-IE" dirty="0" smtClean="0"/>
              <a:t>Import files from camera, youtube etc...</a:t>
            </a:r>
          </a:p>
          <a:p>
            <a:pPr lvl="1"/>
            <a:r>
              <a:rPr lang="ga-IE" dirty="0" smtClean="0"/>
              <a:t>Good for flipped classroom</a:t>
            </a:r>
          </a:p>
          <a:p>
            <a:pPr lvl="1"/>
            <a:r>
              <a:rPr lang="ga-IE" dirty="0" smtClean="0"/>
              <a:t>Export to youtube etc...</a:t>
            </a:r>
          </a:p>
          <a:p>
            <a:pPr lvl="1"/>
            <a:r>
              <a:rPr lang="ga-IE" dirty="0" smtClean="0"/>
              <a:t>Good for students to submit a project</a:t>
            </a:r>
          </a:p>
          <a:p>
            <a:pPr lvl="1"/>
            <a:r>
              <a:rPr lang="ga-IE" dirty="0" smtClean="0"/>
              <a:t>A lot of features, could be challenging for first year</a:t>
            </a:r>
            <a:endParaRPr lang="fr-FR" dirty="0"/>
          </a:p>
        </p:txBody>
      </p:sp>
      <p:pic>
        <p:nvPicPr>
          <p:cNvPr id="2" name="Picture 1" descr="Screen Shot 2014-05-03 at 19.03.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08720"/>
            <a:ext cx="1663807" cy="16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4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ga-IE" dirty="0" smtClean="0"/>
              <a:t>Evernote</a:t>
            </a:r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Free</a:t>
            </a:r>
          </a:p>
          <a:p>
            <a:pPr lvl="1"/>
            <a:r>
              <a:rPr lang="ga-IE" dirty="0" smtClean="0"/>
              <a:t>A note taking</a:t>
            </a:r>
          </a:p>
          <a:p>
            <a:pPr lvl="1"/>
            <a:r>
              <a:rPr lang="ga-IE" dirty="0" smtClean="0"/>
              <a:t>Never used it</a:t>
            </a:r>
            <a:endParaRPr lang="fr-FR" dirty="0"/>
          </a:p>
        </p:txBody>
      </p:sp>
      <p:pic>
        <p:nvPicPr>
          <p:cNvPr id="2" name="Picture 1" descr="Screen Shot 2014-05-04 at 19.41.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88" y="2470874"/>
            <a:ext cx="24511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9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r>
              <a:rPr lang="ga-IE" dirty="0" smtClean="0"/>
              <a:t>Notability</a:t>
            </a:r>
          </a:p>
          <a:p>
            <a:pPr marL="0" indent="0">
              <a:buNone/>
            </a:pPr>
            <a:endParaRPr lang="ga-IE" dirty="0"/>
          </a:p>
          <a:p>
            <a:pPr marL="0" indent="0">
              <a:buNone/>
            </a:pPr>
            <a:endParaRPr lang="ga-IE" dirty="0" smtClean="0"/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Review on lcdsandrinepodcasts.com</a:t>
            </a:r>
          </a:p>
          <a:p>
            <a:pPr lvl="1"/>
            <a:r>
              <a:rPr lang="ga-IE" dirty="0" smtClean="0"/>
              <a:t>Not free (eventhough has been free when app of the week)</a:t>
            </a:r>
          </a:p>
          <a:p>
            <a:pPr lvl="1"/>
            <a:r>
              <a:rPr lang="ga-IE" dirty="0" smtClean="0"/>
              <a:t>Note pad app</a:t>
            </a:r>
          </a:p>
          <a:p>
            <a:pPr lvl="1"/>
            <a:r>
              <a:rPr lang="ga-IE" dirty="0" smtClean="0"/>
              <a:t>Students are using it</a:t>
            </a:r>
          </a:p>
          <a:p>
            <a:pPr lvl="1"/>
            <a:r>
              <a:rPr lang="ga-IE" dirty="0" smtClean="0"/>
              <a:t>Very easy note taking (similar to Word)</a:t>
            </a:r>
          </a:p>
          <a:p>
            <a:pPr lvl="1"/>
            <a:r>
              <a:rPr lang="ga-IE" dirty="0" smtClean="0"/>
              <a:t>The pluses: the microphone; the folders</a:t>
            </a:r>
          </a:p>
          <a:p>
            <a:pPr lvl="1"/>
            <a:endParaRPr lang="ga-IE" dirty="0" smtClean="0"/>
          </a:p>
          <a:p>
            <a:pPr lvl="1"/>
            <a:endParaRPr lang="fr-FR" dirty="0"/>
          </a:p>
        </p:txBody>
      </p:sp>
      <p:pic>
        <p:nvPicPr>
          <p:cNvPr id="2" name="Picture 1" descr="Screen Shot 2014-05-02 at 21.08.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36712"/>
            <a:ext cx="1723790" cy="16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1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esktop\photo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9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r>
              <a:rPr lang="ga-IE" dirty="0" smtClean="0"/>
              <a:t>OneNote</a:t>
            </a:r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Note taking app</a:t>
            </a:r>
          </a:p>
          <a:p>
            <a:pPr lvl="1"/>
            <a:r>
              <a:rPr lang="ga-IE" dirty="0" smtClean="0"/>
              <a:t>Free</a:t>
            </a:r>
          </a:p>
          <a:p>
            <a:pPr lvl="1"/>
            <a:r>
              <a:rPr lang="ga-IE" dirty="0" smtClean="0"/>
              <a:t>Very similar to word</a:t>
            </a:r>
          </a:p>
          <a:p>
            <a:pPr lvl="1"/>
            <a:r>
              <a:rPr lang="ga-IE" dirty="0" smtClean="0"/>
              <a:t>Documents saved under “notebook”</a:t>
            </a:r>
          </a:p>
          <a:p>
            <a:pPr lvl="1"/>
            <a:r>
              <a:rPr lang="ga-IE" dirty="0" smtClean="0"/>
              <a:t>Connects to Skydrive</a:t>
            </a:r>
          </a:p>
          <a:p>
            <a:pPr lvl="1"/>
            <a:r>
              <a:rPr lang="ga-IE" dirty="0" smtClean="0"/>
              <a:t>Lots of potential – but no microphone</a:t>
            </a:r>
          </a:p>
          <a:p>
            <a:pPr lvl="1"/>
            <a:endParaRPr lang="ga-IE" dirty="0" smtClean="0"/>
          </a:p>
          <a:p>
            <a:pPr lvl="1"/>
            <a:endParaRPr lang="fr-FR" dirty="0"/>
          </a:p>
        </p:txBody>
      </p:sp>
      <p:pic>
        <p:nvPicPr>
          <p:cNvPr id="2" name="Picture 1" descr="Screen Shot 2014-05-04 at 19.43.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4704"/>
            <a:ext cx="2123728" cy="211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r>
              <a:rPr lang="en-GB" dirty="0" err="1" smtClean="0"/>
              <a:t>Wordsalad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Free</a:t>
            </a:r>
          </a:p>
          <a:p>
            <a:pPr lvl="1"/>
            <a:r>
              <a:rPr lang="en-GB" dirty="0" smtClean="0"/>
              <a:t>Word cloud app</a:t>
            </a:r>
          </a:p>
          <a:p>
            <a:pPr lvl="1"/>
            <a:r>
              <a:rPr lang="en-GB" dirty="0" smtClean="0"/>
              <a:t>Was all good until you get to the page “remove watermark pack” – 2.99€</a:t>
            </a:r>
          </a:p>
          <a:p>
            <a:pPr lvl="1"/>
            <a:r>
              <a:rPr lang="en-GB" dirty="0" smtClean="0"/>
              <a:t>Deceitful</a:t>
            </a:r>
            <a:r>
              <a:rPr lang="ga-IE" dirty="0" smtClean="0"/>
              <a:t> </a:t>
            </a:r>
            <a:r>
              <a:rPr lang="en-GB" dirty="0" smtClean="0"/>
              <a:t> </a:t>
            </a:r>
            <a:endParaRPr lang="ga-IE" dirty="0" smtClean="0"/>
          </a:p>
          <a:p>
            <a:pPr lvl="1"/>
            <a:r>
              <a:rPr lang="ga-IE" dirty="0" smtClean="0"/>
              <a:t>After research on Twitter, seems best ones are not free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2" name="Picture 1" descr="Screen Shot 2014-05-03 at 19.33.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2078223" cy="19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ga-IE" dirty="0" smtClean="0"/>
              <a:t>Aurasma</a:t>
            </a:r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Free</a:t>
            </a:r>
          </a:p>
          <a:p>
            <a:pPr lvl="1"/>
            <a:r>
              <a:rPr lang="ga-IE" dirty="0" smtClean="0"/>
              <a:t>Augmented reality app</a:t>
            </a:r>
          </a:p>
          <a:p>
            <a:pPr lvl="1"/>
            <a:r>
              <a:rPr lang="ga-IE" dirty="0" smtClean="0"/>
              <a:t>Discovered via Flashsticks</a:t>
            </a:r>
          </a:p>
          <a:p>
            <a:pPr lvl="1"/>
            <a:r>
              <a:rPr lang="ga-IE" dirty="0" smtClean="0"/>
              <a:t>Used for vocabulary learning</a:t>
            </a:r>
          </a:p>
          <a:p>
            <a:pPr lvl="1"/>
            <a:endParaRPr lang="fr-FR" dirty="0"/>
          </a:p>
        </p:txBody>
      </p:sp>
      <p:pic>
        <p:nvPicPr>
          <p:cNvPr id="2" name="Picture 1" descr="Screen Shot 2014-05-04 at 19.44.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8"/>
            <a:ext cx="2159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0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ga-IE" dirty="0" smtClean="0"/>
              <a:t>Quizlet</a:t>
            </a:r>
          </a:p>
          <a:p>
            <a:pPr marL="0" indent="0">
              <a:buNone/>
            </a:pPr>
            <a:endParaRPr lang="ga-IE" dirty="0" smtClean="0"/>
          </a:p>
          <a:p>
            <a:pPr marL="0" indent="0">
              <a:buNone/>
            </a:pPr>
            <a:endParaRPr lang="ga-IE" dirty="0"/>
          </a:p>
          <a:p>
            <a:pPr marL="0" indent="0">
              <a:buNone/>
            </a:pPr>
            <a:endParaRPr lang="ga-IE" dirty="0"/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Exists on website</a:t>
            </a:r>
          </a:p>
          <a:p>
            <a:pPr lvl="1"/>
            <a:r>
              <a:rPr lang="ga-IE" dirty="0" smtClean="0"/>
              <a:t>Free app</a:t>
            </a:r>
          </a:p>
          <a:p>
            <a:pPr lvl="1"/>
            <a:r>
              <a:rPr lang="ga-IE" dirty="0" smtClean="0"/>
              <a:t>Vocabulary learning and testing tool</a:t>
            </a:r>
          </a:p>
          <a:p>
            <a:pPr lvl="1"/>
            <a:r>
              <a:rPr lang="ga-IE" dirty="0" smtClean="0"/>
              <a:t>Very easy to use on Ipad</a:t>
            </a:r>
          </a:p>
          <a:p>
            <a:pPr lvl="1"/>
            <a:r>
              <a:rPr lang="ga-IE" dirty="0" smtClean="0"/>
              <a:t>First years using them in class, for homeowrk and independently</a:t>
            </a:r>
          </a:p>
          <a:p>
            <a:pPr lvl="1"/>
            <a:endParaRPr lang="ga-IE" dirty="0" smtClean="0"/>
          </a:p>
          <a:p>
            <a:pPr lvl="1"/>
            <a:endParaRPr lang="fr-FR" dirty="0"/>
          </a:p>
        </p:txBody>
      </p:sp>
      <p:pic>
        <p:nvPicPr>
          <p:cNvPr id="2" name="Picture 1" descr="Screen Shot 2014-05-03 at 19.45.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2197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2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ga-IE" dirty="0" smtClean="0"/>
              <a:t>PDFmic</a:t>
            </a:r>
          </a:p>
          <a:p>
            <a:endParaRPr lang="ga-IE" dirty="0"/>
          </a:p>
          <a:p>
            <a:pPr marL="0" indent="0">
              <a:buNone/>
            </a:pPr>
            <a:endParaRPr lang="ga-IE" dirty="0" smtClean="0"/>
          </a:p>
          <a:p>
            <a:pPr lvl="1"/>
            <a:r>
              <a:rPr lang="ga-IE" dirty="0" smtClean="0"/>
              <a:t>Free</a:t>
            </a:r>
          </a:p>
          <a:p>
            <a:pPr lvl="1"/>
            <a:r>
              <a:rPr lang="ga-IE" dirty="0" smtClean="0"/>
              <a:t>Audio feedback on PDF </a:t>
            </a:r>
          </a:p>
          <a:p>
            <a:pPr lvl="1"/>
            <a:r>
              <a:rPr lang="ga-IE" dirty="0" smtClean="0"/>
              <a:t>Downsides – must be PDF</a:t>
            </a:r>
          </a:p>
          <a:p>
            <a:pPr lvl="1"/>
            <a:r>
              <a:rPr lang="ga-IE" dirty="0" smtClean="0"/>
              <a:t>No adding written notes</a:t>
            </a:r>
          </a:p>
          <a:p>
            <a:pPr lvl="1"/>
            <a:r>
              <a:rPr lang="ga-IE" dirty="0" smtClean="0"/>
              <a:t>Pluses:  good for oral feedback</a:t>
            </a:r>
          </a:p>
          <a:p>
            <a:pPr lvl="1"/>
            <a:r>
              <a:rPr lang="ga-IE" dirty="0" smtClean="0"/>
              <a:t>Can read page and zoom</a:t>
            </a:r>
            <a:endParaRPr lang="fr-FR" dirty="0"/>
          </a:p>
        </p:txBody>
      </p:sp>
      <p:pic>
        <p:nvPicPr>
          <p:cNvPr id="2" name="Picture 1" descr="Screen Shot 2014-05-03 at 19.39.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2514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5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fr-FR" dirty="0" err="1" smtClean="0"/>
              <a:t>Duolingo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app</a:t>
            </a:r>
            <a:endParaRPr lang="fr-FR" dirty="0" smtClean="0"/>
          </a:p>
          <a:p>
            <a:r>
              <a:rPr lang="fr-FR" dirty="0" smtClean="0"/>
              <a:t>Free</a:t>
            </a:r>
          </a:p>
          <a:p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</a:p>
          <a:p>
            <a:r>
              <a:rPr lang="fr-FR" dirty="0" smtClean="0"/>
              <a:t>Intuitive </a:t>
            </a:r>
            <a:r>
              <a:rPr lang="fr-FR" dirty="0" err="1" smtClean="0"/>
              <a:t>learning</a:t>
            </a:r>
            <a:endParaRPr lang="fr-FR" dirty="0" smtClean="0"/>
          </a:p>
          <a:p>
            <a:r>
              <a:rPr lang="fr-FR" dirty="0" err="1" smtClean="0"/>
              <a:t>Sends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reminders</a:t>
            </a:r>
            <a:endParaRPr lang="fr-FR" dirty="0" smtClean="0"/>
          </a:p>
          <a:p>
            <a:r>
              <a:rPr lang="fr-FR" dirty="0" err="1" smtClean="0"/>
              <a:t>Practise</a:t>
            </a:r>
            <a:r>
              <a:rPr lang="fr-FR" dirty="0" smtClean="0"/>
              <a:t> </a:t>
            </a:r>
            <a:r>
              <a:rPr lang="fr-FR" dirty="0" err="1" smtClean="0"/>
              <a:t>listening</a:t>
            </a:r>
            <a:r>
              <a:rPr lang="fr-FR" dirty="0" smtClean="0"/>
              <a:t>; </a:t>
            </a:r>
            <a:r>
              <a:rPr lang="fr-FR" dirty="0" err="1" smtClean="0"/>
              <a:t>writing</a:t>
            </a:r>
            <a:r>
              <a:rPr lang="fr-FR" dirty="0" smtClean="0"/>
              <a:t>; </a:t>
            </a:r>
            <a:r>
              <a:rPr lang="fr-FR" dirty="0" err="1" smtClean="0"/>
              <a:t>reading</a:t>
            </a:r>
            <a:r>
              <a:rPr lang="fr-FR" dirty="0" smtClean="0"/>
              <a:t>; </a:t>
            </a:r>
            <a:r>
              <a:rPr lang="fr-FR" dirty="0" err="1" smtClean="0"/>
              <a:t>speaking</a:t>
            </a:r>
            <a:endParaRPr lang="fr-FR" dirty="0" smtClean="0"/>
          </a:p>
          <a:p>
            <a:r>
              <a:rPr lang="fr-FR" dirty="0" smtClean="0"/>
              <a:t>Not </a:t>
            </a:r>
            <a:r>
              <a:rPr lang="fr-FR" dirty="0" err="1" smtClean="0"/>
              <a:t>same</a:t>
            </a:r>
            <a:r>
              <a:rPr lang="fr-FR" dirty="0" smtClean="0"/>
              <a:t> as curriculum but </a:t>
            </a:r>
            <a:r>
              <a:rPr lang="fr-FR" dirty="0" err="1" smtClean="0"/>
              <a:t>can</a:t>
            </a:r>
            <a:r>
              <a:rPr lang="fr-FR" dirty="0" smtClean="0"/>
              <a:t> help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 descr="Screen Shot 2014-05-04 at 19.47.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8720"/>
            <a:ext cx="2235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0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Trial with 5th years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dirty="0" smtClean="0"/>
              <a:t>A few students financed the iPad</a:t>
            </a:r>
          </a:p>
          <a:p>
            <a:r>
              <a:rPr lang="ga-IE" dirty="0" smtClean="0"/>
              <a:t>The school financed the ebooks</a:t>
            </a:r>
          </a:p>
          <a:p>
            <a:r>
              <a:rPr lang="ga-IE" dirty="0" smtClean="0"/>
              <a:t>What conclusions did I make? </a:t>
            </a:r>
          </a:p>
          <a:p>
            <a:pPr lvl="1"/>
            <a:r>
              <a:rPr lang="ga-IE" dirty="0" smtClean="0"/>
              <a:t>No teacher iPad</a:t>
            </a:r>
          </a:p>
          <a:p>
            <a:pPr lvl="1"/>
            <a:r>
              <a:rPr lang="ga-IE" dirty="0" smtClean="0"/>
              <a:t>It was a book in a different format</a:t>
            </a:r>
          </a:p>
          <a:p>
            <a:pPr lvl="1"/>
            <a:r>
              <a:rPr lang="ga-IE" dirty="0" smtClean="0"/>
              <a:t>Because of small number, could not include it in class planning</a:t>
            </a:r>
          </a:p>
          <a:p>
            <a:pPr lvl="1"/>
            <a:endParaRPr lang="ga-IE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37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r>
              <a:rPr lang="fr-FR" dirty="0" smtClean="0"/>
              <a:t>Le La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Free </a:t>
            </a:r>
            <a:r>
              <a:rPr lang="fr-FR" dirty="0" err="1" smtClean="0"/>
              <a:t>app</a:t>
            </a:r>
            <a:endParaRPr lang="fr-FR" dirty="0" smtClean="0"/>
          </a:p>
          <a:p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 smtClean="0"/>
              <a:t>gender</a:t>
            </a:r>
            <a:r>
              <a:rPr lang="fr-FR" dirty="0" smtClean="0"/>
              <a:t> of </a:t>
            </a:r>
            <a:r>
              <a:rPr lang="fr-FR" dirty="0" err="1" smtClean="0"/>
              <a:t>words</a:t>
            </a:r>
            <a:endParaRPr lang="fr-FR" dirty="0" smtClean="0"/>
          </a:p>
          <a:p>
            <a:r>
              <a:rPr lang="fr-FR" dirty="0" smtClean="0"/>
              <a:t>Has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r>
              <a:rPr lang="fr-FR" dirty="0" smtClean="0"/>
              <a:t> on </a:t>
            </a:r>
            <a:r>
              <a:rPr lang="fr-FR" dirty="0" err="1" smtClean="0"/>
              <a:t>gender</a:t>
            </a:r>
            <a:endParaRPr lang="fr-FR" dirty="0" smtClean="0"/>
          </a:p>
          <a:p>
            <a:r>
              <a:rPr lang="fr-FR" dirty="0" smtClean="0"/>
              <a:t>Game section to test </a:t>
            </a:r>
            <a:r>
              <a:rPr lang="fr-FR" dirty="0" err="1" smtClean="0"/>
              <a:t>yourself</a:t>
            </a:r>
            <a:endParaRPr lang="fr-FR" dirty="0" smtClean="0"/>
          </a:p>
          <a:p>
            <a:r>
              <a:rPr lang="fr-FR" dirty="0" err="1" smtClean="0"/>
              <a:t>Exists</a:t>
            </a:r>
            <a:r>
              <a:rPr lang="fr-FR" dirty="0" smtClean="0"/>
              <a:t> in </a:t>
            </a:r>
            <a:r>
              <a:rPr lang="fr-FR" dirty="0" err="1" smtClean="0"/>
              <a:t>German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endParaRPr lang="fr-FR" dirty="0" smtClean="0"/>
          </a:p>
          <a:p>
            <a:r>
              <a:rPr lang="fr-FR" dirty="0" smtClean="0"/>
              <a:t>Good for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finishers</a:t>
            </a:r>
            <a:endParaRPr lang="fr-FR" dirty="0"/>
          </a:p>
        </p:txBody>
      </p:sp>
      <p:pic>
        <p:nvPicPr>
          <p:cNvPr id="4" name="Picture 3" descr="Screen Shot 2014-05-03 at 19.16.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25654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4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fr-FR" dirty="0" smtClean="0"/>
              <a:t>La conjugaison French by Le nouvel observateur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Verb</a:t>
            </a:r>
            <a:r>
              <a:rPr lang="fr-FR" dirty="0" smtClean="0"/>
              <a:t> table </a:t>
            </a:r>
          </a:p>
          <a:p>
            <a:r>
              <a:rPr lang="fr-FR" dirty="0" err="1" smtClean="0"/>
              <a:t>Synonyms</a:t>
            </a:r>
            <a:r>
              <a:rPr lang="fr-FR" dirty="0" smtClean="0"/>
              <a:t> of </a:t>
            </a:r>
            <a:r>
              <a:rPr lang="fr-FR" dirty="0" err="1" smtClean="0"/>
              <a:t>verbs</a:t>
            </a:r>
            <a:endParaRPr lang="fr-FR" dirty="0" smtClean="0"/>
          </a:p>
          <a:p>
            <a:r>
              <a:rPr lang="fr-FR" dirty="0" err="1" smtClean="0"/>
              <a:t>Exercises</a:t>
            </a:r>
            <a:endParaRPr lang="fr-FR" dirty="0" smtClean="0"/>
          </a:p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r>
              <a:rPr lang="fr-FR" dirty="0" smtClean="0"/>
              <a:t> are not free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3" descr="Screen Shot 2014-05-03 at 19.24.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45024"/>
            <a:ext cx="25273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/>
          <a:lstStyle/>
          <a:p>
            <a:r>
              <a:rPr lang="fr-FR" dirty="0" err="1" smtClean="0"/>
              <a:t>Mindsnacks</a:t>
            </a:r>
            <a:r>
              <a:rPr lang="fr-FR" dirty="0" smtClean="0"/>
              <a:t> French</a:t>
            </a:r>
          </a:p>
          <a:p>
            <a:endParaRPr lang="fr-FR" dirty="0"/>
          </a:p>
          <a:p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registering</a:t>
            </a:r>
            <a:r>
              <a:rPr lang="fr-FR" dirty="0" smtClean="0"/>
              <a:t> </a:t>
            </a:r>
          </a:p>
          <a:p>
            <a:r>
              <a:rPr lang="fr-FR" dirty="0" smtClean="0"/>
              <a:t>Free for 1st </a:t>
            </a:r>
            <a:r>
              <a:rPr lang="fr-FR" dirty="0" err="1" smtClean="0"/>
              <a:t>lesson</a:t>
            </a:r>
            <a:endParaRPr lang="fr-FR" dirty="0" smtClean="0"/>
          </a:p>
          <a:p>
            <a:r>
              <a:rPr lang="fr-FR" dirty="0" smtClean="0"/>
              <a:t>4.99€ per </a:t>
            </a:r>
            <a:r>
              <a:rPr lang="fr-FR" dirty="0" err="1" smtClean="0"/>
              <a:t>language</a:t>
            </a:r>
            <a:r>
              <a:rPr lang="fr-FR" dirty="0" smtClean="0"/>
              <a:t>; all 17.99€</a:t>
            </a:r>
          </a:p>
          <a:p>
            <a:r>
              <a:rPr lang="fr-FR" dirty="0" err="1" smtClean="0"/>
              <a:t>Differentiated</a:t>
            </a:r>
            <a:r>
              <a:rPr lang="fr-FR" dirty="0" smtClean="0"/>
              <a:t> by </a:t>
            </a:r>
            <a:r>
              <a:rPr lang="fr-FR" dirty="0" err="1" smtClean="0"/>
              <a:t>level</a:t>
            </a:r>
            <a:endParaRPr lang="fr-FR" dirty="0" smtClean="0"/>
          </a:p>
          <a:p>
            <a:r>
              <a:rPr lang="fr-FR" dirty="0" smtClean="0"/>
              <a:t>Game </a:t>
            </a:r>
            <a:r>
              <a:rPr lang="fr-FR" dirty="0" err="1" smtClean="0"/>
              <a:t>based</a:t>
            </a:r>
            <a:endParaRPr lang="fr-FR" dirty="0" smtClean="0"/>
          </a:p>
          <a:p>
            <a:r>
              <a:rPr lang="fr-FR" dirty="0" err="1" smtClean="0"/>
              <a:t>Potential</a:t>
            </a:r>
            <a:r>
              <a:rPr lang="fr-FR" dirty="0" smtClean="0"/>
              <a:t> – one </a:t>
            </a:r>
            <a:r>
              <a:rPr lang="fr-FR" dirty="0" err="1" smtClean="0"/>
              <a:t>mistake</a:t>
            </a:r>
            <a:r>
              <a:rPr lang="fr-FR" dirty="0" smtClean="0"/>
              <a:t> Le tour (</a:t>
            </a:r>
            <a:r>
              <a:rPr lang="fr-FR" dirty="0" err="1" smtClean="0"/>
              <a:t>turn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pic>
        <p:nvPicPr>
          <p:cNvPr id="4" name="Picture 3" descr="Screen Shot 2014-05-04 at 20.10.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36712"/>
            <a:ext cx="22352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6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fr-FR" dirty="0" smtClean="0"/>
              <a:t>J’accorde</a:t>
            </a:r>
          </a:p>
          <a:p>
            <a:endParaRPr lang="fr-FR" dirty="0"/>
          </a:p>
          <a:p>
            <a:r>
              <a:rPr lang="fr-FR" dirty="0" smtClean="0"/>
              <a:t>Canadian </a:t>
            </a:r>
            <a:r>
              <a:rPr lang="fr-FR" dirty="0" err="1" smtClean="0"/>
              <a:t>app</a:t>
            </a:r>
            <a:endParaRPr lang="fr-FR" dirty="0" smtClean="0"/>
          </a:p>
          <a:p>
            <a:r>
              <a:rPr lang="fr-FR" dirty="0" smtClean="0"/>
              <a:t>Free</a:t>
            </a:r>
          </a:p>
          <a:p>
            <a:r>
              <a:rPr lang="fr-FR" dirty="0" smtClean="0"/>
              <a:t>All about passé composé</a:t>
            </a:r>
          </a:p>
          <a:p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avoir / être – 2 </a:t>
            </a:r>
            <a:r>
              <a:rPr lang="fr-FR" dirty="0" err="1" smtClean="0"/>
              <a:t>methods</a:t>
            </a:r>
            <a:endParaRPr lang="fr-FR" dirty="0" smtClean="0"/>
          </a:p>
          <a:p>
            <a:r>
              <a:rPr lang="fr-FR" dirty="0" smtClean="0"/>
              <a:t>Interactive</a:t>
            </a:r>
          </a:p>
          <a:p>
            <a:r>
              <a:rPr lang="fr-FR" dirty="0" err="1" smtClean="0"/>
              <a:t>Exercises</a:t>
            </a:r>
            <a:endParaRPr lang="fr-FR" dirty="0" smtClean="0"/>
          </a:p>
          <a:p>
            <a:r>
              <a:rPr lang="fr-FR" dirty="0" smtClean="0"/>
              <a:t>If A/C, record progression</a:t>
            </a:r>
          </a:p>
          <a:p>
            <a:r>
              <a:rPr lang="fr-FR" dirty="0" smtClean="0"/>
              <a:t>Worth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senior </a:t>
            </a:r>
            <a:r>
              <a:rPr lang="fr-FR" dirty="0" err="1" smtClean="0"/>
              <a:t>level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Picture 5" descr="Screen Shot 2014-05-03 at 19.27.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6712"/>
            <a:ext cx="1860341" cy="18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r>
              <a:rPr lang="fr-FR" dirty="0" err="1" smtClean="0"/>
              <a:t>Conjumaster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Full </a:t>
            </a:r>
            <a:r>
              <a:rPr lang="fr-FR" dirty="0" err="1" smtClean="0"/>
              <a:t>app</a:t>
            </a:r>
            <a:r>
              <a:rPr lang="fr-FR" dirty="0" smtClean="0"/>
              <a:t> €2.69</a:t>
            </a:r>
          </a:p>
          <a:p>
            <a:r>
              <a:rPr lang="fr-FR" dirty="0" smtClean="0"/>
              <a:t>Test </a:t>
            </a:r>
            <a:r>
              <a:rPr lang="fr-FR" dirty="0" err="1" smtClean="0"/>
              <a:t>verbs</a:t>
            </a:r>
            <a:r>
              <a:rPr lang="fr-FR" dirty="0" smtClean="0"/>
              <a:t> in all </a:t>
            </a:r>
            <a:r>
              <a:rPr lang="fr-FR" dirty="0" err="1" smtClean="0"/>
              <a:t>tenses</a:t>
            </a:r>
            <a:endParaRPr lang="fr-FR" dirty="0" smtClean="0"/>
          </a:p>
          <a:p>
            <a:r>
              <a:rPr lang="fr-FR" dirty="0" err="1" smtClean="0"/>
              <a:t>Selection</a:t>
            </a:r>
            <a:r>
              <a:rPr lang="fr-FR" dirty="0" smtClean="0"/>
              <a:t> of </a:t>
            </a:r>
            <a:r>
              <a:rPr lang="fr-FR" dirty="0" err="1" smtClean="0"/>
              <a:t>tenses</a:t>
            </a:r>
            <a:r>
              <a:rPr lang="fr-FR" dirty="0" smtClean="0"/>
              <a:t>; </a:t>
            </a:r>
            <a:r>
              <a:rPr lang="fr-FR" dirty="0" err="1" smtClean="0"/>
              <a:t>subject</a:t>
            </a:r>
            <a:r>
              <a:rPr lang="fr-FR" dirty="0" smtClean="0"/>
              <a:t>; type of </a:t>
            </a:r>
            <a:r>
              <a:rPr lang="fr-FR" dirty="0" err="1" smtClean="0"/>
              <a:t>verbs</a:t>
            </a:r>
            <a:endParaRPr lang="fr-FR" dirty="0" smtClean="0"/>
          </a:p>
          <a:p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endParaRPr lang="fr-FR" dirty="0" smtClean="0"/>
          </a:p>
          <a:p>
            <a:r>
              <a:rPr lang="fr-FR" dirty="0" smtClean="0"/>
              <a:t>Pb: AYER –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accept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answers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 descr="Screen Shot 2014-05-03 at 19.31.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2179960" cy="20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Scan</a:t>
            </a:r>
          </a:p>
          <a:p>
            <a:endParaRPr lang="en-GB" dirty="0" smtClean="0"/>
          </a:p>
          <a:p>
            <a:r>
              <a:rPr lang="en-GB" dirty="0" smtClean="0"/>
              <a:t>Free</a:t>
            </a:r>
          </a:p>
          <a:p>
            <a:r>
              <a:rPr lang="en-GB" dirty="0" smtClean="0"/>
              <a:t>QR code reader</a:t>
            </a:r>
          </a:p>
          <a:p>
            <a:r>
              <a:rPr lang="en-GB" dirty="0" smtClean="0"/>
              <a:t>Just hold and scan to get info</a:t>
            </a:r>
          </a:p>
          <a:p>
            <a:r>
              <a:rPr lang="en-GB" dirty="0" smtClean="0"/>
              <a:t>History recorded</a:t>
            </a:r>
          </a:p>
          <a:p>
            <a:r>
              <a:rPr lang="en-GB" dirty="0" smtClean="0"/>
              <a:t>Great for creating some mystery in the classroom</a:t>
            </a:r>
          </a:p>
          <a:p>
            <a:endParaRPr lang="en-GB" dirty="0"/>
          </a:p>
          <a:p>
            <a:r>
              <a:rPr lang="en-GB" dirty="0" smtClean="0"/>
              <a:t>To create QR codes</a:t>
            </a:r>
          </a:p>
          <a:p>
            <a:pPr lvl="1"/>
            <a:r>
              <a:rPr lang="en-GB" dirty="0" smtClean="0"/>
              <a:t>QR code generator </a:t>
            </a:r>
          </a:p>
          <a:p>
            <a:pPr lvl="1"/>
            <a:r>
              <a:rPr lang="en-GB" dirty="0" smtClean="0"/>
              <a:t>QR Voice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 descr="Screen Shot 2014-05-03 at 19.55.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18796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r>
              <a:rPr lang="fr-FR" dirty="0" err="1" smtClean="0"/>
              <a:t>WordReference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Free</a:t>
            </a:r>
          </a:p>
          <a:p>
            <a:r>
              <a:rPr lang="fr-FR" dirty="0" err="1" smtClean="0"/>
              <a:t>Paperless</a:t>
            </a:r>
            <a:r>
              <a:rPr lang="fr-FR" dirty="0" smtClean="0"/>
              <a:t> </a:t>
            </a:r>
            <a:r>
              <a:rPr lang="fr-FR" dirty="0" err="1" smtClean="0"/>
              <a:t>dictionary</a:t>
            </a:r>
            <a:endParaRPr lang="fr-FR" dirty="0" smtClean="0"/>
          </a:p>
          <a:p>
            <a:r>
              <a:rPr lang="fr-FR" dirty="0" smtClean="0"/>
              <a:t>Quick</a:t>
            </a:r>
          </a:p>
          <a:p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google</a:t>
            </a:r>
            <a:r>
              <a:rPr lang="fr-FR" dirty="0" smtClean="0"/>
              <a:t> translate</a:t>
            </a:r>
          </a:p>
          <a:p>
            <a:r>
              <a:rPr lang="fr-FR" smtClean="0"/>
              <a:t>Becomes</a:t>
            </a:r>
            <a:r>
              <a:rPr lang="fr-FR" dirty="0" smtClean="0"/>
              <a:t> a reflex</a:t>
            </a:r>
          </a:p>
          <a:p>
            <a:r>
              <a:rPr lang="fr-FR" dirty="0" err="1" smtClean="0"/>
              <a:t>Same</a:t>
            </a:r>
            <a:r>
              <a:rPr lang="fr-FR" dirty="0" smtClean="0"/>
              <a:t> money </a:t>
            </a:r>
          </a:p>
          <a:p>
            <a:r>
              <a:rPr lang="fr-FR" dirty="0" err="1" smtClean="0"/>
              <a:t>Stds</a:t>
            </a:r>
            <a:r>
              <a:rPr lang="fr-FR" dirty="0" smtClean="0"/>
              <a:t> open </a:t>
            </a:r>
            <a:r>
              <a:rPr lang="fr-FR" dirty="0" err="1" smtClean="0"/>
              <a:t>quickly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dictionary</a:t>
            </a:r>
            <a:endParaRPr lang="fr-FR" dirty="0"/>
          </a:p>
        </p:txBody>
      </p:sp>
      <p:pic>
        <p:nvPicPr>
          <p:cNvPr id="4" name="Picture 3" descr="Screen Shot 2014-05-03 at 19.56.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2696"/>
            <a:ext cx="2489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fr-FR" dirty="0" err="1" smtClean="0"/>
              <a:t>Educreation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Free</a:t>
            </a:r>
          </a:p>
          <a:p>
            <a:r>
              <a:rPr lang="fr-FR" dirty="0" smtClean="0"/>
              <a:t>Record a </a:t>
            </a:r>
            <a:r>
              <a:rPr lang="fr-FR" dirty="0" err="1" smtClean="0"/>
              <a:t>lesson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sound</a:t>
            </a:r>
            <a:endParaRPr lang="fr-FR" dirty="0" smtClean="0"/>
          </a:p>
          <a:p>
            <a:r>
              <a:rPr lang="fr-FR" dirty="0" err="1" smtClean="0"/>
              <a:t>Share</a:t>
            </a:r>
            <a:r>
              <a:rPr lang="fr-FR" dirty="0" smtClean="0"/>
              <a:t> by mail or </a:t>
            </a:r>
            <a:r>
              <a:rPr lang="fr-FR" dirty="0" err="1" smtClean="0"/>
              <a:t>link</a:t>
            </a:r>
            <a:endParaRPr lang="fr-FR" dirty="0" smtClean="0"/>
          </a:p>
          <a:p>
            <a:r>
              <a:rPr lang="fr-FR" dirty="0" smtClean="0"/>
              <a:t>Limited </a:t>
            </a:r>
            <a:r>
              <a:rPr lang="fr-FR" dirty="0" err="1" smtClean="0"/>
              <a:t>database</a:t>
            </a:r>
            <a:r>
              <a:rPr lang="fr-FR" dirty="0" smtClean="0"/>
              <a:t> of </a:t>
            </a:r>
            <a:r>
              <a:rPr lang="fr-FR" dirty="0" err="1" smtClean="0"/>
              <a:t>lessons</a:t>
            </a:r>
            <a:endParaRPr lang="fr-FR" dirty="0" smtClean="0"/>
          </a:p>
          <a:p>
            <a:r>
              <a:rPr lang="fr-FR" dirty="0" smtClean="0"/>
              <a:t>Group </a:t>
            </a:r>
            <a:r>
              <a:rPr lang="fr-FR" dirty="0" err="1" smtClean="0"/>
              <a:t>work</a:t>
            </a:r>
            <a:endParaRPr lang="fr-FR" dirty="0" smtClean="0"/>
          </a:p>
          <a:p>
            <a:r>
              <a:rPr lang="fr-FR" dirty="0" err="1" smtClean="0"/>
              <a:t>Revision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 descr="Screen Shot 2014-05-03 at 19.50.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73016"/>
            <a:ext cx="2489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9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r>
              <a:rPr lang="fr-FR" dirty="0" err="1" smtClean="0"/>
              <a:t>Knowmia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Free (</a:t>
            </a:r>
            <a:r>
              <a:rPr lang="fr-FR" dirty="0" err="1" smtClean="0"/>
              <a:t>teacher</a:t>
            </a:r>
            <a:r>
              <a:rPr lang="fr-FR" dirty="0" smtClean="0"/>
              <a:t> </a:t>
            </a:r>
            <a:r>
              <a:rPr lang="fr-FR" dirty="0" err="1" smtClean="0"/>
              <a:t>professional</a:t>
            </a:r>
            <a:r>
              <a:rPr lang="fr-FR" dirty="0" smtClean="0"/>
              <a:t> version 26.99€)</a:t>
            </a:r>
          </a:p>
          <a:p>
            <a:r>
              <a:rPr lang="fr-FR" dirty="0" err="1" smtClean="0"/>
              <a:t>Database</a:t>
            </a:r>
            <a:r>
              <a:rPr lang="fr-FR" dirty="0" smtClean="0"/>
              <a:t> of </a:t>
            </a:r>
            <a:r>
              <a:rPr lang="fr-FR" dirty="0" err="1" smtClean="0"/>
              <a:t>lessons</a:t>
            </a:r>
            <a:endParaRPr lang="fr-FR" dirty="0" smtClean="0"/>
          </a:p>
          <a:p>
            <a:r>
              <a:rPr lang="fr-FR" dirty="0" err="1" smtClean="0"/>
              <a:t>Making</a:t>
            </a:r>
            <a:r>
              <a:rPr lang="fr-FR" dirty="0" smtClean="0"/>
              <a:t> of </a:t>
            </a:r>
            <a:r>
              <a:rPr lang="fr-FR" dirty="0" err="1" smtClean="0"/>
              <a:t>lesson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Student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watch</a:t>
            </a:r>
            <a:r>
              <a:rPr lang="fr-FR" dirty="0" smtClean="0"/>
              <a:t> and </a:t>
            </a:r>
            <a:r>
              <a:rPr lang="fr-FR" dirty="0" err="1" smtClean="0"/>
              <a:t>listen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are </a:t>
            </a:r>
            <a:r>
              <a:rPr lang="fr-FR" dirty="0" err="1" smtClean="0"/>
              <a:t>away</a:t>
            </a:r>
            <a:r>
              <a:rPr lang="fr-FR" dirty="0" smtClean="0"/>
              <a:t> </a:t>
            </a:r>
          </a:p>
          <a:p>
            <a:r>
              <a:rPr lang="fr-FR" dirty="0" smtClean="0"/>
              <a:t>Good for </a:t>
            </a:r>
            <a:r>
              <a:rPr lang="fr-FR" dirty="0" err="1" smtClean="0"/>
              <a:t>flipped</a:t>
            </a:r>
            <a:r>
              <a:rPr lang="fr-FR" dirty="0" smtClean="0"/>
              <a:t> </a:t>
            </a:r>
            <a:r>
              <a:rPr lang="fr-FR" dirty="0" err="1" smtClean="0"/>
              <a:t>classroom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 descr="Screen Shot 2014-05-03 at 19.02.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8"/>
            <a:ext cx="2527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2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/>
          <a:lstStyle/>
          <a:p>
            <a:r>
              <a:rPr lang="fr-FR" dirty="0" err="1" smtClean="0"/>
              <a:t>Prezi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Free</a:t>
            </a:r>
          </a:p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prefer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to PPT</a:t>
            </a:r>
          </a:p>
          <a:p>
            <a:r>
              <a:rPr lang="fr-FR" dirty="0" smtClean="0"/>
              <a:t>Works the </a:t>
            </a:r>
            <a:r>
              <a:rPr lang="fr-FR" dirty="0" err="1" smtClean="0"/>
              <a:t>same</a:t>
            </a:r>
            <a:r>
              <a:rPr lang="fr-FR" dirty="0" smtClean="0"/>
              <a:t> as on PC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 descr="Screen Shot 2014-05-03 at 19.57.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3359185"/>
            <a:ext cx="2501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8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Loan of set of iPads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ga-IE" dirty="0"/>
              <a:t>7 weeks with set of iPads from Education </a:t>
            </a:r>
            <a:r>
              <a:rPr lang="ga-IE" dirty="0" smtClean="0"/>
              <a:t>Centre</a:t>
            </a:r>
          </a:p>
          <a:p>
            <a:pPr lvl="1"/>
            <a:r>
              <a:rPr lang="ga-IE" dirty="0" smtClean="0"/>
              <a:t>Wifi</a:t>
            </a:r>
          </a:p>
          <a:p>
            <a:pPr lvl="1"/>
            <a:r>
              <a:rPr lang="ga-IE" dirty="0" smtClean="0"/>
              <a:t>Lots of hopes...</a:t>
            </a:r>
          </a:p>
          <a:p>
            <a:pPr lvl="1"/>
            <a:r>
              <a:rPr lang="ga-IE" dirty="0" smtClean="0"/>
              <a:t>1st thing first ! Find apps!</a:t>
            </a:r>
          </a:p>
          <a:p>
            <a:pPr lvl="1"/>
            <a:r>
              <a:rPr lang="ga-IE" dirty="0" smtClean="0"/>
              <a:t>Try websites for learning games, revision games etc</a:t>
            </a:r>
          </a:p>
          <a:p>
            <a:pPr lvl="1"/>
            <a:endParaRPr lang="ga-I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00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>
            <a:normAutofit/>
          </a:bodyPr>
          <a:lstStyle/>
          <a:p>
            <a:r>
              <a:rPr lang="fr-FR" dirty="0" smtClean="0"/>
              <a:t>Stop and go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Free</a:t>
            </a:r>
          </a:p>
          <a:p>
            <a:r>
              <a:rPr lang="fr-FR" dirty="0" err="1" smtClean="0"/>
              <a:t>Timer</a:t>
            </a:r>
            <a:r>
              <a:rPr lang="fr-FR" dirty="0" smtClean="0"/>
              <a:t> in </a:t>
            </a:r>
            <a:r>
              <a:rPr lang="fr-FR" dirty="0" err="1" smtClean="0"/>
              <a:t>shape</a:t>
            </a:r>
            <a:r>
              <a:rPr lang="fr-FR" dirty="0" smtClean="0"/>
              <a:t> of </a:t>
            </a:r>
            <a:r>
              <a:rPr lang="fr-FR" dirty="0" err="1" smtClean="0"/>
              <a:t>traffic</a:t>
            </a:r>
            <a:r>
              <a:rPr lang="fr-FR" dirty="0" smtClean="0"/>
              <a:t> lights</a:t>
            </a:r>
          </a:p>
          <a:p>
            <a:r>
              <a:rPr lang="fr-FR" dirty="0" smtClean="0"/>
              <a:t>Goes green, </a:t>
            </a:r>
            <a:r>
              <a:rPr lang="fr-FR" dirty="0" err="1" smtClean="0"/>
              <a:t>then</a:t>
            </a:r>
            <a:r>
              <a:rPr lang="fr-FR" dirty="0" smtClean="0"/>
              <a:t> orange and </a:t>
            </a:r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finished</a:t>
            </a:r>
            <a:endParaRPr lang="fr-FR" dirty="0" smtClean="0"/>
          </a:p>
          <a:p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change the times</a:t>
            </a:r>
          </a:p>
          <a:p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use </a:t>
            </a:r>
            <a:r>
              <a:rPr lang="fr-FR" dirty="0" err="1" smtClean="0"/>
              <a:t>it</a:t>
            </a:r>
            <a:r>
              <a:rPr lang="fr-FR" dirty="0" smtClean="0"/>
              <a:t> on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iPad</a:t>
            </a:r>
            <a:r>
              <a:rPr lang="fr-FR" dirty="0" smtClean="0"/>
              <a:t> (</a:t>
            </a:r>
            <a:r>
              <a:rPr lang="fr-FR" dirty="0" err="1" smtClean="0"/>
              <a:t>ownership</a:t>
            </a:r>
            <a:r>
              <a:rPr lang="fr-FR" dirty="0" smtClean="0"/>
              <a:t> of </a:t>
            </a:r>
            <a:r>
              <a:rPr lang="fr-FR" dirty="0" err="1" smtClean="0"/>
              <a:t>task</a:t>
            </a:r>
            <a:r>
              <a:rPr lang="fr-FR" dirty="0" smtClean="0"/>
              <a:t>)</a:t>
            </a:r>
          </a:p>
          <a:p>
            <a:r>
              <a:rPr lang="fr-FR" dirty="0" smtClean="0"/>
              <a:t>Mirror</a:t>
            </a:r>
            <a:endParaRPr lang="fr-FR" dirty="0"/>
          </a:p>
        </p:txBody>
      </p:sp>
      <p:pic>
        <p:nvPicPr>
          <p:cNvPr id="4" name="Picture 3" descr="Screen Shot 2014-05-03 at 19.00.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688"/>
            <a:ext cx="25019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4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r>
              <a:rPr lang="fr-FR" dirty="0" smtClean="0"/>
              <a:t>Voice Record</a:t>
            </a:r>
          </a:p>
          <a:p>
            <a:endParaRPr lang="fr-FR" dirty="0"/>
          </a:p>
          <a:p>
            <a:r>
              <a:rPr lang="fr-FR" dirty="0" err="1" smtClean="0"/>
              <a:t>Recording</a:t>
            </a:r>
            <a:r>
              <a:rPr lang="fr-FR" dirty="0" smtClean="0"/>
              <a:t> </a:t>
            </a:r>
            <a:r>
              <a:rPr lang="fr-FR" dirty="0" err="1" smtClean="0"/>
              <a:t>app</a:t>
            </a:r>
            <a:endParaRPr lang="fr-FR" dirty="0" smtClean="0"/>
          </a:p>
          <a:p>
            <a:r>
              <a:rPr lang="fr-FR" dirty="0" smtClean="0"/>
              <a:t>Free </a:t>
            </a:r>
          </a:p>
          <a:p>
            <a:r>
              <a:rPr lang="fr-FR" dirty="0" err="1" smtClean="0"/>
              <a:t>Easy</a:t>
            </a:r>
            <a:r>
              <a:rPr lang="fr-FR" dirty="0" smtClean="0"/>
              <a:t> to use</a:t>
            </a:r>
          </a:p>
          <a:p>
            <a:r>
              <a:rPr lang="fr-FR" dirty="0" smtClean="0"/>
              <a:t>Files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saved</a:t>
            </a:r>
            <a:r>
              <a:rPr lang="fr-FR" dirty="0" smtClean="0"/>
              <a:t> by </a:t>
            </a:r>
            <a:r>
              <a:rPr lang="fr-FR" dirty="0" err="1" smtClean="0"/>
              <a:t>shared</a:t>
            </a:r>
            <a:r>
              <a:rPr lang="fr-FR" dirty="0" smtClean="0"/>
              <a:t> in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endParaRPr lang="fr-FR" dirty="0" smtClean="0"/>
          </a:p>
          <a:p>
            <a:r>
              <a:rPr lang="fr-FR" dirty="0" smtClean="0"/>
              <a:t>Oral </a:t>
            </a:r>
            <a:r>
              <a:rPr lang="fr-FR" dirty="0" err="1" smtClean="0"/>
              <a:t>preparation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home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 descr="Screen Shot 2014-05-03 at 18.59.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6712"/>
            <a:ext cx="2463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r>
              <a:rPr lang="fr-FR" dirty="0" err="1" smtClean="0"/>
              <a:t>Tellagami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Free</a:t>
            </a:r>
          </a:p>
          <a:p>
            <a:r>
              <a:rPr lang="fr-FR" dirty="0" err="1" smtClean="0"/>
              <a:t>Creat</a:t>
            </a:r>
            <a:r>
              <a:rPr lang="fr-FR" dirty="0" smtClean="0"/>
              <a:t> </a:t>
            </a:r>
            <a:r>
              <a:rPr lang="fr-FR" dirty="0" err="1" smtClean="0"/>
              <a:t>gami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Gami</a:t>
            </a:r>
            <a:r>
              <a:rPr lang="fr-FR" dirty="0" smtClean="0"/>
              <a:t> = message / </a:t>
            </a:r>
            <a:r>
              <a:rPr lang="fr-FR" dirty="0" err="1" smtClean="0"/>
              <a:t>scene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Students</a:t>
            </a:r>
            <a:r>
              <a:rPr lang="fr-FR" dirty="0" smtClean="0"/>
              <a:t> record the audio or type</a:t>
            </a:r>
          </a:p>
          <a:p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shared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 descr="Screen Shot 2014-05-04 at 21.19.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64" y="3603541"/>
            <a:ext cx="2362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fr-FR" dirty="0" err="1" smtClean="0"/>
              <a:t>iDoceo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Review</a:t>
            </a:r>
            <a:r>
              <a:rPr lang="fr-FR" dirty="0" smtClean="0"/>
              <a:t> on </a:t>
            </a:r>
            <a:r>
              <a:rPr lang="fr-FR" dirty="0" err="1" smtClean="0"/>
              <a:t>lcdsandrinepodcasts.com</a:t>
            </a:r>
            <a:endParaRPr lang="fr-FR" dirty="0" smtClean="0"/>
          </a:p>
          <a:p>
            <a:r>
              <a:rPr lang="fr-FR" dirty="0" err="1" smtClean="0"/>
              <a:t>Teacher</a:t>
            </a:r>
            <a:r>
              <a:rPr lang="fr-FR" dirty="0" smtClean="0"/>
              <a:t> </a:t>
            </a:r>
            <a:r>
              <a:rPr lang="fr-FR" dirty="0" err="1" smtClean="0"/>
              <a:t>planner</a:t>
            </a:r>
            <a:endParaRPr lang="fr-FR" dirty="0" smtClean="0"/>
          </a:p>
          <a:p>
            <a:r>
              <a:rPr lang="fr-FR" dirty="0" smtClean="0"/>
              <a:t>Grade recorder</a:t>
            </a:r>
          </a:p>
          <a:p>
            <a:r>
              <a:rPr lang="fr-FR" dirty="0" smtClean="0"/>
              <a:t>Roll </a:t>
            </a:r>
            <a:r>
              <a:rPr lang="fr-FR" dirty="0" err="1" smtClean="0"/>
              <a:t>taker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Behaviour</a:t>
            </a:r>
            <a:r>
              <a:rPr lang="fr-FR" dirty="0" smtClean="0"/>
              <a:t> recorder</a:t>
            </a:r>
          </a:p>
          <a:p>
            <a:r>
              <a:rPr lang="fr-FR" dirty="0" smtClean="0"/>
              <a:t>Not free but </a:t>
            </a:r>
            <a:r>
              <a:rPr lang="fr-FR" dirty="0" err="1" smtClean="0"/>
              <a:t>worth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3" descr="Screen Shot 2014-05-03 at 19.35.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01008"/>
            <a:ext cx="2590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4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What’s for year 2?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Keeping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</a:t>
            </a:r>
            <a:r>
              <a:rPr lang="fr-FR" dirty="0" err="1" smtClean="0"/>
              <a:t>apps</a:t>
            </a:r>
            <a:endParaRPr lang="fr-FR" dirty="0" smtClean="0"/>
          </a:p>
          <a:p>
            <a:r>
              <a:rPr lang="fr-FR" dirty="0" err="1" smtClean="0"/>
              <a:t>Making</a:t>
            </a:r>
            <a:r>
              <a:rPr lang="fr-FR" dirty="0" smtClean="0"/>
              <a:t> </a:t>
            </a:r>
            <a:r>
              <a:rPr lang="fr-FR" dirty="0" err="1" smtClean="0"/>
              <a:t>decision</a:t>
            </a:r>
            <a:r>
              <a:rPr lang="fr-FR" dirty="0" smtClean="0"/>
              <a:t> in </a:t>
            </a:r>
            <a:r>
              <a:rPr lang="fr-FR" dirty="0" err="1" smtClean="0"/>
              <a:t>school</a:t>
            </a:r>
            <a:r>
              <a:rPr lang="fr-FR" dirty="0" smtClean="0"/>
              <a:t> to </a:t>
            </a:r>
            <a:r>
              <a:rPr lang="fr-FR" dirty="0" err="1" smtClean="0"/>
              <a:t>choose</a:t>
            </a:r>
            <a:r>
              <a:rPr lang="fr-FR" dirty="0" smtClean="0"/>
              <a:t> one note </a:t>
            </a:r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app</a:t>
            </a:r>
            <a:endParaRPr lang="fr-FR" dirty="0"/>
          </a:p>
          <a:p>
            <a:r>
              <a:rPr lang="fr-FR" dirty="0" err="1" smtClean="0"/>
              <a:t>Skill</a:t>
            </a:r>
            <a:r>
              <a:rPr lang="fr-FR" dirty="0" smtClean="0"/>
              <a:t> training of 1st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beginning</a:t>
            </a:r>
            <a:r>
              <a:rPr lang="fr-FR" dirty="0" smtClean="0"/>
              <a:t> of </a:t>
            </a:r>
            <a:r>
              <a:rPr lang="fr-FR" dirty="0" err="1" smtClean="0"/>
              <a:t>year</a:t>
            </a:r>
            <a:endParaRPr lang="fr-FR" dirty="0" smtClean="0"/>
          </a:p>
          <a:p>
            <a:r>
              <a:rPr lang="fr-FR" dirty="0" err="1" smtClean="0"/>
              <a:t>Skill</a:t>
            </a:r>
            <a:r>
              <a:rPr lang="fr-FR" dirty="0" smtClean="0"/>
              <a:t> training of </a:t>
            </a:r>
            <a:r>
              <a:rPr lang="fr-FR" dirty="0" err="1" smtClean="0"/>
              <a:t>teachers</a:t>
            </a:r>
            <a:r>
              <a:rPr lang="fr-FR" dirty="0" smtClean="0"/>
              <a:t> in house by </a:t>
            </a:r>
            <a:r>
              <a:rPr lang="fr-FR" dirty="0" err="1" smtClean="0"/>
              <a:t>level</a:t>
            </a:r>
            <a:endParaRPr lang="fr-FR" dirty="0" smtClean="0"/>
          </a:p>
          <a:p>
            <a:r>
              <a:rPr lang="fr-FR" dirty="0" smtClean="0"/>
              <a:t>Sharing of </a:t>
            </a:r>
            <a:r>
              <a:rPr lang="fr-FR" dirty="0" err="1" smtClean="0"/>
              <a:t>knowledge</a:t>
            </a:r>
            <a:endParaRPr lang="fr-FR" dirty="0" smtClean="0"/>
          </a:p>
          <a:p>
            <a:r>
              <a:rPr lang="fr-FR" dirty="0" smtClean="0"/>
              <a:t>Google drive</a:t>
            </a:r>
          </a:p>
          <a:p>
            <a:r>
              <a:rPr lang="fr-FR" dirty="0" smtClean="0"/>
              <a:t>May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appsmashing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65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Useful</a:t>
            </a:r>
            <a:r>
              <a:rPr lang="fr-FR" dirty="0" smtClean="0"/>
              <a:t> </a:t>
            </a:r>
            <a:r>
              <a:rPr lang="fr-FR" dirty="0" err="1" smtClean="0"/>
              <a:t>things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/>
            <a:r>
              <a:rPr lang="ga-IE" dirty="0" smtClean="0">
                <a:hlinkClick r:id="rId2"/>
              </a:rPr>
              <a:t> ipad</a:t>
            </a:r>
            <a:r>
              <a:rPr lang="ga-IE" dirty="0">
                <a:hlinkClick r:id="rId2"/>
              </a:rPr>
              <a:t>-as-the-teachers-</a:t>
            </a:r>
            <a:r>
              <a:rPr lang="ga-IE" dirty="0" smtClean="0">
                <a:hlinkClick r:id="rId2"/>
              </a:rPr>
              <a:t>pet</a:t>
            </a:r>
            <a:endParaRPr lang="ga-IE" dirty="0" smtClean="0"/>
          </a:p>
          <a:p>
            <a:pPr marL="0" lvl="1" indent="0">
              <a:buNone/>
            </a:pPr>
            <a:endParaRPr lang="ga-IE" dirty="0"/>
          </a:p>
          <a:p>
            <a:pPr marL="274320" lvl="1"/>
            <a:r>
              <a:rPr lang="ga-IE" dirty="0" smtClean="0"/>
              <a:t>Following #ipad on Twitter</a:t>
            </a:r>
          </a:p>
          <a:p>
            <a:pPr marL="274320" lvl="1"/>
            <a:r>
              <a:rPr lang="ga-IE" dirty="0" smtClean="0"/>
              <a:t>People like: Joe Dale ; Richard Byrne (Free Tech for teachers) ; </a:t>
            </a:r>
            <a:r>
              <a:rPr lang="fr-FR" dirty="0"/>
              <a:t>Larry </a:t>
            </a:r>
            <a:r>
              <a:rPr lang="fr-FR" dirty="0" err="1"/>
              <a:t>Ferlazzo</a:t>
            </a:r>
            <a:endParaRPr lang="ga-I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64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Thank-you</a:t>
            </a:r>
            <a:r>
              <a:rPr lang="fr-FR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@</a:t>
            </a:r>
            <a:r>
              <a:rPr lang="fr-FR" dirty="0" err="1" smtClean="0"/>
              <a:t>sandrinepk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Notes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on: </a:t>
            </a: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  <a:hlinkClick r:id="rId2"/>
              </a:rPr>
              <a:t>www.lcdsandrinepodcasts.com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My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French </a:t>
            </a:r>
            <a:r>
              <a:rPr lang="fr-FR" dirty="0" err="1" smtClean="0">
                <a:solidFill>
                  <a:srgbClr val="000000"/>
                </a:solidFill>
              </a:rPr>
              <a:t>teaching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website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  <a:hlinkClick r:id="rId3"/>
              </a:rPr>
              <a:t>www.lcdsandrine.com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58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ga-IE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Eventually</a:t>
            </a:r>
            <a:r>
              <a:rPr lang="ga-IE" dirty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dirty="0" smtClean="0"/>
              <a:t>Used iPads for: </a:t>
            </a:r>
          </a:p>
          <a:p>
            <a:pPr lvl="1"/>
            <a:r>
              <a:rPr lang="ga-IE" dirty="0"/>
              <a:t>Research (the gathering)</a:t>
            </a:r>
          </a:p>
          <a:p>
            <a:pPr lvl="1"/>
            <a:r>
              <a:rPr lang="ga-IE" dirty="0"/>
              <a:t>Recording audio (LC and JC orals)</a:t>
            </a:r>
          </a:p>
          <a:p>
            <a:pPr lvl="1"/>
            <a:r>
              <a:rPr lang="ga-IE" dirty="0"/>
              <a:t>Use app rover to access flash </a:t>
            </a:r>
            <a:r>
              <a:rPr lang="ga-IE" dirty="0" smtClean="0"/>
              <a:t>websites</a:t>
            </a:r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199245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Conclusions of trial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ga-IE" dirty="0" smtClean="0"/>
              <a:t>It was not as good as expected</a:t>
            </a:r>
          </a:p>
          <a:p>
            <a:r>
              <a:rPr lang="ga-IE" dirty="0" smtClean="0"/>
              <a:t>It was not as good as if students had iPads all the time. </a:t>
            </a:r>
          </a:p>
          <a:p>
            <a:r>
              <a:rPr lang="ga-IE" dirty="0" smtClean="0"/>
              <a:t>Needed more research to find non language teaching apps and look at how they could be used</a:t>
            </a:r>
          </a:p>
          <a:p>
            <a:r>
              <a:rPr lang="ga-IE" dirty="0" smtClean="0"/>
              <a:t>Teachers would need one too</a:t>
            </a:r>
          </a:p>
          <a:p>
            <a:r>
              <a:rPr lang="ga-IE" dirty="0" smtClean="0"/>
              <a:t>Need for mirroring</a:t>
            </a:r>
          </a:p>
          <a:p>
            <a:r>
              <a:rPr lang="ga-IE" dirty="0" smtClean="0"/>
              <a:t>Need to know what others are doing</a:t>
            </a:r>
          </a:p>
          <a:p>
            <a:endParaRPr lang="ga-IE" dirty="0" smtClean="0"/>
          </a:p>
          <a:p>
            <a:endParaRPr lang="ga-IE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92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ga-IE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2013-2014 – 1st years of iPads for 1st years. </a:t>
            </a:r>
            <a:endParaRPr lang="fr-FR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ga-IE" b="1" dirty="0" smtClean="0">
                <a:solidFill>
                  <a:srgbClr val="FF0000"/>
                </a:solidFill>
              </a:rPr>
              <a:t>May 2013 – Collection of iPads</a:t>
            </a:r>
          </a:p>
          <a:p>
            <a:pPr lvl="1"/>
            <a:r>
              <a:rPr lang="ga-IE" dirty="0"/>
              <a:t>Set up with </a:t>
            </a:r>
            <a:r>
              <a:rPr lang="ga-IE" dirty="0" smtClean="0"/>
              <a:t>Wriggle (</a:t>
            </a:r>
            <a:r>
              <a:rPr lang="ga-IE" b="1" dirty="0">
                <a:solidFill>
                  <a:srgbClr val="000000"/>
                </a:solidFill>
              </a:rPr>
              <a:t>Every student has their own log on user name and </a:t>
            </a:r>
            <a:r>
              <a:rPr lang="ga-IE" b="1" dirty="0" smtClean="0">
                <a:solidFill>
                  <a:srgbClr val="000000"/>
                </a:solidFill>
              </a:rPr>
              <a:t>password</a:t>
            </a:r>
            <a:r>
              <a:rPr lang="ga-IE" b="1" dirty="0">
                <a:solidFill>
                  <a:srgbClr val="000000"/>
                </a:solidFill>
              </a:rPr>
              <a:t>)</a:t>
            </a:r>
            <a:endParaRPr lang="ga-IE" dirty="0"/>
          </a:p>
          <a:p>
            <a:pPr lvl="1"/>
            <a:r>
              <a:rPr lang="ga-IE" dirty="0"/>
              <a:t>Learning the basics skills</a:t>
            </a:r>
          </a:p>
          <a:p>
            <a:pPr marL="365760" lvl="1" indent="0">
              <a:buNone/>
            </a:pPr>
            <a:endParaRPr lang="ga-IE" b="1" dirty="0" smtClean="0">
              <a:solidFill>
                <a:srgbClr val="FF0000"/>
              </a:solidFill>
            </a:endParaRPr>
          </a:p>
          <a:p>
            <a:r>
              <a:rPr lang="ga-IE" b="1" dirty="0" smtClean="0">
                <a:solidFill>
                  <a:srgbClr val="FF0000"/>
                </a:solidFill>
              </a:rPr>
              <a:t>Summer 2013 – Wifi arrives</a:t>
            </a:r>
          </a:p>
          <a:p>
            <a:pPr lvl="1"/>
            <a:r>
              <a:rPr lang="ga-IE" b="1" dirty="0" smtClean="0">
                <a:solidFill>
                  <a:srgbClr val="000000"/>
                </a:solidFill>
              </a:rPr>
              <a:t>Set of different networks: students; teachers; guest; admin...</a:t>
            </a:r>
          </a:p>
          <a:p>
            <a:pPr lvl="1"/>
            <a:r>
              <a:rPr lang="ga-IE" b="1" dirty="0" smtClean="0">
                <a:solidFill>
                  <a:srgbClr val="000000"/>
                </a:solidFill>
              </a:rPr>
              <a:t>Rockus </a:t>
            </a:r>
          </a:p>
          <a:p>
            <a:pPr lvl="1"/>
            <a:r>
              <a:rPr lang="ga-IE" b="1" dirty="0" smtClean="0">
                <a:solidFill>
                  <a:srgbClr val="000000"/>
                </a:solidFill>
              </a:rPr>
              <a:t>Fibre broadband (100 mb)</a:t>
            </a:r>
          </a:p>
          <a:p>
            <a:pPr lvl="1"/>
            <a:endParaRPr lang="ga-IE" b="1" dirty="0" smtClean="0">
              <a:solidFill>
                <a:srgbClr val="000000"/>
              </a:solidFill>
            </a:endParaRPr>
          </a:p>
          <a:p>
            <a:pPr lvl="1"/>
            <a:endParaRPr lang="ga-IE" dirty="0"/>
          </a:p>
          <a:p>
            <a:pPr lvl="1"/>
            <a:endParaRPr lang="ga-IE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15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b="1" dirty="0" smtClean="0">
                <a:solidFill>
                  <a:srgbClr val="FF0000"/>
                </a:solidFill>
              </a:rPr>
              <a:t>Start of 2013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dirty="0" smtClean="0"/>
              <a:t>A few apps downloaded</a:t>
            </a:r>
          </a:p>
          <a:p>
            <a:r>
              <a:rPr lang="ga-IE" dirty="0" smtClean="0"/>
              <a:t>Books on the iPad</a:t>
            </a:r>
          </a:p>
          <a:p>
            <a:r>
              <a:rPr lang="ga-IE" dirty="0" smtClean="0"/>
              <a:t>Going paperless</a:t>
            </a:r>
          </a:p>
          <a:p>
            <a:r>
              <a:rPr lang="ga-IE" dirty="0" smtClean="0"/>
              <a:t>Person in charge of set ups, queries and problems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98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1929</TotalTime>
  <Words>1394</Words>
  <Application>Microsoft Macintosh PowerPoint</Application>
  <PresentationFormat>On-screen Show (4:3)</PresentationFormat>
  <Paragraphs>369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Pushpin</vt:lpstr>
      <vt:lpstr>One year on – what iPads have changed in my classroom</vt:lpstr>
      <vt:lpstr>My background</vt:lpstr>
      <vt:lpstr>School background</vt:lpstr>
      <vt:lpstr>Trial with 5th years</vt:lpstr>
      <vt:lpstr>Loan of set of iPads</vt:lpstr>
      <vt:lpstr>Eventually </vt:lpstr>
      <vt:lpstr>Conclusions of trial</vt:lpstr>
      <vt:lpstr>2013-2014 – 1st years of iPads for 1st years. </vt:lpstr>
      <vt:lpstr>Start of 2013</vt:lpstr>
      <vt:lpstr>Beyond 1st years</vt:lpstr>
      <vt:lpstr>Mirroring</vt:lpstr>
      <vt:lpstr>Air Server</vt:lpstr>
      <vt:lpstr>PowerPoint Presentation</vt:lpstr>
      <vt:lpstr>PowerPoint Presentation</vt:lpstr>
      <vt:lpstr>PowerPoint Presentation</vt:lpstr>
      <vt:lpstr>Built in features</vt:lpstr>
      <vt:lpstr>PowerPoint Presentation</vt:lpstr>
      <vt:lpstr>PowerPoint Presentation</vt:lpstr>
      <vt:lpstr>PowerPoint Presentation</vt:lpstr>
      <vt:lpstr>PowerPoint Presentation</vt:lpstr>
      <vt:lpstr>Apps which work for me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for year 2?</vt:lpstr>
      <vt:lpstr>Useful things</vt:lpstr>
      <vt:lpstr>Thank-you!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Sandrine</dc:creator>
  <cp:keywords/>
  <dc:description/>
  <cp:lastModifiedBy>michael kenny</cp:lastModifiedBy>
  <cp:revision>89</cp:revision>
  <dcterms:created xsi:type="dcterms:W3CDTF">2014-05-02T20:12:09Z</dcterms:created>
  <dcterms:modified xsi:type="dcterms:W3CDTF">2014-05-10T21:39:59Z</dcterms:modified>
  <cp:category/>
</cp:coreProperties>
</file>