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1" d="100"/>
          <a:sy n="131" d="100"/>
        </p:scale>
        <p:origin x="-13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19/04/2015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191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1455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Aft>
                <a:spcPts val="10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19/04/2015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798020" y="538594"/>
            <a:ext cx="1808485" cy="51671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836203"/>
            <a:ext cx="36576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19/04/2015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6" y="458370"/>
            <a:ext cx="4424669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835967" y="278688"/>
            <a:ext cx="1695954" cy="484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19/04/2015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5255">
            <a:off x="2866028" y="3182426"/>
            <a:ext cx="1695954" cy="484558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29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2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480" y="4800600"/>
            <a:ext cx="3246120" cy="118872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19/04/2015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7" y="369110"/>
            <a:ext cx="3794703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4" y="631160"/>
            <a:ext cx="3837559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5" y="3070624"/>
            <a:ext cx="3918749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21240000">
            <a:off x="4717562" y="3396154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GB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876800"/>
            <a:ext cx="3048000" cy="118872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19/04/2015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7428515" y="2619243"/>
            <a:ext cx="1580737" cy="451639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6339646" y="604321"/>
            <a:ext cx="1610332" cy="2025115"/>
          </a:xfrm>
          <a:prstGeom prst="rect">
            <a:avLst/>
          </a:prstGeom>
        </p:spPr>
      </p:pic>
      <p:pic>
        <p:nvPicPr>
          <p:cNvPr id="13" name="Picture 12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4891846" y="985321"/>
            <a:ext cx="1610332" cy="2025115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1165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784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873698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450635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 rot="21240000">
            <a:off x="455724" y="3551615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GB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19/04/2015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4" y="577849"/>
            <a:ext cx="1882589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577849"/>
            <a:ext cx="5768788" cy="546100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19/04/2015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ertical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859" y="1562100"/>
            <a:ext cx="152400" cy="37338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19/04/2015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19/04/2015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572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6660">
            <a:off x="5138374" y="599839"/>
            <a:ext cx="1610332" cy="2025115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9776">
            <a:off x="2072772" y="555386"/>
            <a:ext cx="1610332" cy="2025115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pic>
        <p:nvPicPr>
          <p:cNvPr id="14" name="Picture 13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1790">
            <a:off x="3591963" y="936015"/>
            <a:ext cx="1610332" cy="2025115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82700"/>
            <a:ext cx="8001000" cy="1917700"/>
          </a:xfrm>
        </p:spPr>
        <p:txBody>
          <a:bodyPr anchor="b" anchorCtr="0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644153"/>
            <a:ext cx="8001000" cy="833718"/>
          </a:xfrm>
        </p:spPr>
        <p:txBody>
          <a:bodyPr anchor="t" anchorCtr="0"/>
          <a:lstStyle>
            <a:lvl1pPr marL="0" indent="0" algn="ctr">
              <a:spcAft>
                <a:spcPts val="0"/>
              </a:spcAft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19/04/2015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33528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19/04/2015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19/04/2015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19/04/2015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19/04/2015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443752"/>
            <a:ext cx="374904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430306"/>
            <a:ext cx="374904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2000"/>
            </a:lvl6pPr>
            <a:lvl7pPr marL="2290763" indent="-461963">
              <a:defRPr sz="2000"/>
            </a:lvl7pPr>
            <a:lvl8pPr marL="2290763" indent="-461963">
              <a:defRPr sz="2000"/>
            </a:lvl8pPr>
            <a:lvl9pPr marL="2290763" indent="-461963"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0"/>
            <a:ext cx="3749040" cy="3146613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19/04/2015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PageOverla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050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A4A6734C-E115-4BC5-9FB0-F9BF6FABFDA0}" type="datetimeFigureOut">
              <a:rPr lang="en-US" smtClean="0"/>
              <a:t>19/04/2015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6220" y="6158753"/>
            <a:ext cx="105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0"/>
        </a:spcBef>
        <a:spcAft>
          <a:spcPts val="2000"/>
        </a:spcAft>
        <a:buFont typeface="Wingdings 2" pitchFamily="18" charset="2"/>
        <a:buChar char="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Attraper</a:t>
            </a:r>
            <a:r>
              <a:rPr lang="en-US" dirty="0" smtClean="0"/>
              <a:t> les </a:t>
            </a:r>
            <a:r>
              <a:rPr lang="en-US" dirty="0" err="1" smtClean="0"/>
              <a:t>étoiles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594360" y="5196520"/>
            <a:ext cx="3749040" cy="500192"/>
          </a:xfrm>
        </p:spPr>
        <p:txBody>
          <a:bodyPr/>
          <a:lstStyle/>
          <a:p>
            <a:r>
              <a:rPr lang="en-US" dirty="0" err="1" smtClean="0"/>
              <a:t>Troisi</a:t>
            </a:r>
            <a:r>
              <a:rPr lang="en-US" dirty="0" err="1" smtClean="0"/>
              <a:t>èmes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10" name="Picture Placeholder 9" descr="Screen Shot 2015-04-19 at 20.03.02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47" r="-104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92360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</a:t>
            </a:r>
            <a:r>
              <a:rPr lang="en-US" dirty="0" err="1" smtClean="0"/>
              <a:t>r</a:t>
            </a:r>
            <a:r>
              <a:rPr lang="en-US" dirty="0" err="1" smtClean="0"/>
              <a:t>ègles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05000"/>
            <a:ext cx="8001000" cy="4580954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Lisez</a:t>
            </a:r>
            <a:r>
              <a:rPr lang="en-US" dirty="0" smtClean="0"/>
              <a:t> le </a:t>
            </a:r>
            <a:r>
              <a:rPr lang="en-US" dirty="0" err="1" smtClean="0"/>
              <a:t>texte</a:t>
            </a:r>
            <a:endParaRPr lang="en-US" dirty="0" smtClean="0"/>
          </a:p>
          <a:p>
            <a:r>
              <a:rPr lang="en-US" dirty="0" err="1" smtClean="0"/>
              <a:t>Remplacez</a:t>
            </a:r>
            <a:r>
              <a:rPr lang="en-US" dirty="0" smtClean="0"/>
              <a:t> les mots </a:t>
            </a:r>
          </a:p>
          <a:p>
            <a:pPr marL="1371600" lvl="3" indent="0">
              <a:buNone/>
            </a:pPr>
            <a:r>
              <a:rPr lang="en-US" dirty="0" err="1" smtClean="0"/>
              <a:t>Remplacez</a:t>
            </a:r>
            <a:r>
              <a:rPr lang="en-US" dirty="0" smtClean="0"/>
              <a:t> les mots en rouge</a:t>
            </a:r>
          </a:p>
          <a:p>
            <a:pPr marL="1371600" lvl="3" indent="0">
              <a:buNone/>
            </a:pPr>
            <a:endParaRPr lang="en-US" dirty="0"/>
          </a:p>
          <a:p>
            <a:pPr marL="1371600" lvl="3" indent="0">
              <a:buNone/>
            </a:pPr>
            <a:endParaRPr lang="en-US" dirty="0" smtClean="0"/>
          </a:p>
          <a:p>
            <a:pPr marL="1371600" lvl="3" indent="0">
              <a:buNone/>
            </a:pPr>
            <a:r>
              <a:rPr lang="en-US" dirty="0"/>
              <a:t>	 </a:t>
            </a:r>
            <a:r>
              <a:rPr lang="en-US" dirty="0" smtClean="0"/>
              <a:t>      </a:t>
            </a:r>
            <a:r>
              <a:rPr lang="en-US" dirty="0" err="1" smtClean="0"/>
              <a:t>Remplacez</a:t>
            </a:r>
            <a:r>
              <a:rPr lang="en-US" dirty="0" smtClean="0"/>
              <a:t> </a:t>
            </a:r>
            <a:r>
              <a:rPr lang="en-US" dirty="0"/>
              <a:t>les mots en </a:t>
            </a:r>
            <a:r>
              <a:rPr lang="en-US" dirty="0" smtClean="0"/>
              <a:t>bleu</a:t>
            </a:r>
            <a:endParaRPr lang="en-US" dirty="0"/>
          </a:p>
          <a:p>
            <a:pPr marL="1371600" lvl="3" indent="0">
              <a:buNone/>
            </a:pPr>
            <a:endParaRPr lang="en-US" dirty="0" smtClean="0"/>
          </a:p>
          <a:p>
            <a:pPr marL="1371600" lvl="3" indent="0">
              <a:buNone/>
            </a:pPr>
            <a:endParaRPr lang="en-US" dirty="0" smtClean="0"/>
          </a:p>
          <a:p>
            <a:pPr marL="1371600" lvl="3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/>
              <a:t>Remplacez</a:t>
            </a:r>
            <a:r>
              <a:rPr lang="en-US" dirty="0"/>
              <a:t> les mots en </a:t>
            </a:r>
            <a:r>
              <a:rPr lang="en-US" dirty="0" smtClean="0"/>
              <a:t>bleu et en rouge</a:t>
            </a:r>
            <a:endParaRPr lang="en-US" dirty="0"/>
          </a:p>
          <a:p>
            <a:pPr marL="1371600" lvl="3" indent="0">
              <a:buNone/>
            </a:pPr>
            <a:endParaRPr lang="en-US" dirty="0"/>
          </a:p>
          <a:p>
            <a:pPr marL="1371600" lvl="3" indent="0">
              <a:buNone/>
            </a:pP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5" name="5-Point Star 4"/>
          <p:cNvSpPr/>
          <p:nvPr/>
        </p:nvSpPr>
        <p:spPr>
          <a:xfrm>
            <a:off x="862779" y="3155722"/>
            <a:ext cx="950026" cy="727125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862779" y="4219452"/>
            <a:ext cx="950026" cy="727125"/>
          </a:xfrm>
          <a:prstGeom prst="star5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1812805" y="4219452"/>
            <a:ext cx="950026" cy="727125"/>
          </a:xfrm>
          <a:prstGeom prst="star5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387766" y="5292284"/>
            <a:ext cx="950026" cy="727125"/>
          </a:xfrm>
          <a:prstGeom prst="star5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1337792" y="5298073"/>
            <a:ext cx="950026" cy="727125"/>
          </a:xfrm>
          <a:prstGeom prst="star5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2287818" y="5303862"/>
            <a:ext cx="950026" cy="727125"/>
          </a:xfrm>
          <a:prstGeom prst="star5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10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Texte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04999"/>
            <a:ext cx="8001000" cy="4493699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>
                <a:solidFill>
                  <a:srgbClr val="FF0000"/>
                </a:solidFill>
              </a:rPr>
              <a:t>Vendredi</a:t>
            </a:r>
            <a:r>
              <a:rPr lang="fr-FR" dirty="0" smtClean="0"/>
              <a:t> dernier, je suis all</a:t>
            </a:r>
            <a:r>
              <a:rPr lang="fr-FR" dirty="0" smtClean="0"/>
              <a:t>ée à </a:t>
            </a:r>
            <a:r>
              <a:rPr lang="fr-FR" dirty="0" smtClean="0">
                <a:solidFill>
                  <a:srgbClr val="FF0000"/>
                </a:solidFill>
              </a:rPr>
              <a:t>la gym </a:t>
            </a:r>
            <a:r>
              <a:rPr lang="fr-FR" dirty="0" smtClean="0"/>
              <a:t>après les cours avec </a:t>
            </a:r>
            <a:r>
              <a:rPr lang="fr-FR" dirty="0" smtClean="0">
                <a:solidFill>
                  <a:srgbClr val="FF0000"/>
                </a:solidFill>
              </a:rPr>
              <a:t>ma sœur</a:t>
            </a:r>
            <a:r>
              <a:rPr lang="fr-FR" dirty="0" smtClean="0"/>
              <a:t> jusqu’à </a:t>
            </a:r>
            <a:r>
              <a:rPr lang="fr-FR" dirty="0" smtClean="0">
                <a:solidFill>
                  <a:srgbClr val="FF0000"/>
                </a:solidFill>
              </a:rPr>
              <a:t>dix-huit </a:t>
            </a:r>
            <a:r>
              <a:rPr lang="fr-FR" dirty="0" smtClean="0"/>
              <a:t>heures. </a:t>
            </a:r>
            <a:r>
              <a:rPr lang="fr-FR" dirty="0" smtClean="0">
                <a:solidFill>
                  <a:srgbClr val="0000FF"/>
                </a:solidFill>
              </a:rPr>
              <a:t>Après</a:t>
            </a:r>
            <a:r>
              <a:rPr lang="fr-FR" dirty="0" smtClean="0"/>
              <a:t>, nous sommes rentrées à la maison. </a:t>
            </a:r>
            <a:r>
              <a:rPr lang="fr-FR" dirty="0" smtClean="0">
                <a:solidFill>
                  <a:srgbClr val="FF0000"/>
                </a:solidFill>
              </a:rPr>
              <a:t>Maman</a:t>
            </a:r>
            <a:r>
              <a:rPr lang="fr-FR" dirty="0" smtClean="0"/>
              <a:t> a préparé le dîner. Nous avons mangé du </a:t>
            </a:r>
            <a:r>
              <a:rPr lang="fr-FR" dirty="0" smtClean="0">
                <a:solidFill>
                  <a:srgbClr val="FF0000"/>
                </a:solidFill>
              </a:rPr>
              <a:t>poulet</a:t>
            </a:r>
            <a:r>
              <a:rPr lang="fr-FR" dirty="0" smtClean="0"/>
              <a:t>, des </a:t>
            </a:r>
            <a:r>
              <a:rPr lang="fr-FR" dirty="0" smtClean="0">
                <a:solidFill>
                  <a:srgbClr val="0000FF"/>
                </a:solidFill>
              </a:rPr>
              <a:t>petits pois</a:t>
            </a:r>
            <a:r>
              <a:rPr lang="fr-FR" dirty="0" smtClean="0"/>
              <a:t>, des </a:t>
            </a:r>
            <a:r>
              <a:rPr lang="fr-FR" dirty="0" smtClean="0">
                <a:solidFill>
                  <a:srgbClr val="0000FF"/>
                </a:solidFill>
              </a:rPr>
              <a:t>carottes</a:t>
            </a:r>
            <a:r>
              <a:rPr lang="fr-FR" dirty="0" smtClean="0"/>
              <a:t> et des </a:t>
            </a:r>
            <a:r>
              <a:rPr lang="fr-FR" dirty="0" smtClean="0">
                <a:solidFill>
                  <a:srgbClr val="FF0000"/>
                </a:solidFill>
              </a:rPr>
              <a:t>pommes de terre</a:t>
            </a:r>
            <a:r>
              <a:rPr lang="fr-FR" dirty="0" smtClean="0"/>
              <a:t>. En dessert, on a mangé </a:t>
            </a:r>
            <a:r>
              <a:rPr lang="fr-FR" dirty="0" smtClean="0">
                <a:solidFill>
                  <a:srgbClr val="0000FF"/>
                </a:solidFill>
              </a:rPr>
              <a:t>de la glace</a:t>
            </a:r>
            <a:r>
              <a:rPr lang="fr-FR" dirty="0" smtClean="0"/>
              <a:t>. Ensuite, on a regardé </a:t>
            </a:r>
            <a:r>
              <a:rPr lang="fr-FR" dirty="0" smtClean="0">
                <a:solidFill>
                  <a:srgbClr val="0000FF"/>
                </a:solidFill>
              </a:rPr>
              <a:t>un film </a:t>
            </a:r>
            <a:r>
              <a:rPr lang="fr-FR" dirty="0" smtClean="0">
                <a:solidFill>
                  <a:srgbClr val="FF0000"/>
                </a:solidFill>
              </a:rPr>
              <a:t>comique</a:t>
            </a:r>
            <a:r>
              <a:rPr lang="fr-FR" dirty="0" smtClean="0"/>
              <a:t>. Mon frère avait acheté des </a:t>
            </a:r>
            <a:r>
              <a:rPr lang="fr-FR" dirty="0" smtClean="0">
                <a:solidFill>
                  <a:srgbClr val="FF0000"/>
                </a:solidFill>
              </a:rPr>
              <a:t>popcorns</a:t>
            </a:r>
            <a:r>
              <a:rPr lang="fr-FR" dirty="0" smtClean="0"/>
              <a:t> pour grignoter. Vers vingt-deux heures, je suis allée </a:t>
            </a:r>
            <a:r>
              <a:rPr lang="fr-FR" dirty="0" smtClean="0">
                <a:solidFill>
                  <a:srgbClr val="3366FF"/>
                </a:solidFill>
              </a:rPr>
              <a:t>me coucher</a:t>
            </a:r>
            <a:r>
              <a:rPr lang="fr-FR" dirty="0" smtClean="0"/>
              <a:t>. J’ai lu mon </a:t>
            </a:r>
            <a:r>
              <a:rPr lang="fr-FR" dirty="0" smtClean="0">
                <a:solidFill>
                  <a:srgbClr val="FF0000"/>
                </a:solidFill>
              </a:rPr>
              <a:t>livre</a:t>
            </a:r>
            <a:r>
              <a:rPr lang="fr-FR" dirty="0" smtClean="0"/>
              <a:t> puis je me suis endormie.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0430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Texte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3974950"/>
            <a:ext cx="8001000" cy="204485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Samedi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23900" y="1742380"/>
            <a:ext cx="8001000" cy="204485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457200" indent="-457200" algn="l" defTabSz="914400" rtl="0" eaLnBrk="1" latinLnBrk="0" hangingPunct="1">
              <a:spcBef>
                <a:spcPts val="0"/>
              </a:spcBef>
              <a:spcAft>
                <a:spcPts val="2000"/>
              </a:spcAft>
              <a:buFont typeface="Wingdings 2" pitchFamily="18" charset="2"/>
              <a:buChar char="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Font typeface="Wingdings 2" pitchFamily="18" charset="2"/>
              <a:buChar char="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 2" pitchFamily="18" charset="2"/>
              <a:buChar char="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Font typeface="Wingdings 2" pitchFamily="18" charset="2"/>
              <a:buChar char="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 2" pitchFamily="18" charset="2"/>
              <a:buChar char="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A vous ! </a:t>
            </a:r>
          </a:p>
          <a:p>
            <a:r>
              <a:rPr lang="fr-FR" dirty="0" smtClean="0"/>
              <a:t>Ecrivez un texte de 10 phrases sur ce que vous avez fait samedi. </a:t>
            </a:r>
          </a:p>
          <a:p>
            <a:r>
              <a:rPr lang="fr-FR" dirty="0" smtClean="0"/>
              <a:t>Soulignez 5 mots en rouge et 5 mots en bleu. </a:t>
            </a:r>
          </a:p>
          <a:p>
            <a:r>
              <a:rPr lang="fr-FR" dirty="0" smtClean="0"/>
              <a:t>Echangez avec votre partenaire et r</a:t>
            </a:r>
            <a:r>
              <a:rPr lang="fr-FR" dirty="0" smtClean="0"/>
              <a:t>é</a:t>
            </a:r>
            <a:r>
              <a:rPr lang="fr-FR" dirty="0" smtClean="0"/>
              <a:t>crivez un nouveau texte.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2418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Texte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Ecrivez</a:t>
            </a:r>
            <a:r>
              <a:rPr lang="en-US" dirty="0" smtClean="0"/>
              <a:t> </a:t>
            </a:r>
            <a:r>
              <a:rPr lang="en-US" dirty="0" err="1" smtClean="0"/>
              <a:t>votre</a:t>
            </a:r>
            <a:r>
              <a:rPr lang="en-US" dirty="0" smtClean="0"/>
              <a:t> </a:t>
            </a:r>
            <a:r>
              <a:rPr lang="en-US" dirty="0" err="1" smtClean="0"/>
              <a:t>texte</a:t>
            </a:r>
            <a:r>
              <a:rPr lang="en-US" dirty="0" smtClean="0"/>
              <a:t> pour </a:t>
            </a:r>
            <a:r>
              <a:rPr lang="en-US" dirty="0" err="1" smtClean="0"/>
              <a:t>dimanche</a:t>
            </a:r>
            <a:endParaRPr lang="en-US" dirty="0" smtClean="0"/>
          </a:p>
          <a:p>
            <a:r>
              <a:rPr lang="en-US" dirty="0" err="1" smtClean="0"/>
              <a:t>Ecrivez</a:t>
            </a:r>
            <a:r>
              <a:rPr lang="en-US" dirty="0" smtClean="0"/>
              <a:t> le </a:t>
            </a:r>
            <a:r>
              <a:rPr lang="en-US" dirty="0" err="1" smtClean="0"/>
              <a:t>m</a:t>
            </a:r>
            <a:r>
              <a:rPr lang="en-US" dirty="0" err="1" smtClean="0"/>
              <a:t>ê</a:t>
            </a:r>
            <a:r>
              <a:rPr lang="en-US" dirty="0" err="1" smtClean="0"/>
              <a:t>me</a:t>
            </a:r>
            <a:r>
              <a:rPr lang="en-US" dirty="0" smtClean="0"/>
              <a:t> </a:t>
            </a:r>
            <a:r>
              <a:rPr lang="en-US" dirty="0" err="1" smtClean="0"/>
              <a:t>texte</a:t>
            </a:r>
            <a:r>
              <a:rPr lang="en-US" dirty="0" smtClean="0"/>
              <a:t> </a:t>
            </a:r>
            <a:r>
              <a:rPr lang="en-US" dirty="0" err="1" smtClean="0"/>
              <a:t>sur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feuille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avec 10 </a:t>
            </a:r>
            <a:r>
              <a:rPr lang="en-US" dirty="0" err="1" smtClean="0"/>
              <a:t>blancs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Donnez</a:t>
            </a:r>
            <a:r>
              <a:rPr lang="en-US" dirty="0" smtClean="0"/>
              <a:t> </a:t>
            </a:r>
            <a:r>
              <a:rPr lang="en-US" dirty="0" err="1" smtClean="0"/>
              <a:t>votre</a:t>
            </a:r>
            <a:r>
              <a:rPr lang="en-US" dirty="0" smtClean="0"/>
              <a:t> </a:t>
            </a:r>
            <a:r>
              <a:rPr lang="en-US" dirty="0" err="1" smtClean="0"/>
              <a:t>texte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camarade</a:t>
            </a:r>
            <a:r>
              <a:rPr lang="en-US" dirty="0" smtClean="0"/>
              <a:t> et </a:t>
            </a:r>
            <a:r>
              <a:rPr lang="en-US" dirty="0" err="1" smtClean="0"/>
              <a:t>elle</a:t>
            </a:r>
            <a:r>
              <a:rPr lang="en-US" dirty="0" smtClean="0"/>
              <a:t> </a:t>
            </a:r>
            <a:r>
              <a:rPr lang="en-US" dirty="0" err="1" smtClean="0"/>
              <a:t>doit</a:t>
            </a:r>
            <a:r>
              <a:rPr lang="en-US" dirty="0" smtClean="0"/>
              <a:t> essayer de </a:t>
            </a:r>
            <a:r>
              <a:rPr lang="en-US" dirty="0" err="1" smtClean="0"/>
              <a:t>deviner</a:t>
            </a:r>
            <a:r>
              <a:rPr lang="en-US" dirty="0" smtClean="0"/>
              <a:t> les mots </a:t>
            </a:r>
            <a:r>
              <a:rPr lang="en-US" dirty="0" err="1" smtClean="0"/>
              <a:t>manquants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Corrigez</a:t>
            </a:r>
            <a:r>
              <a:rPr lang="en-US" dirty="0" smtClean="0"/>
              <a:t> son travail. </a:t>
            </a:r>
          </a:p>
          <a:p>
            <a:pPr lvl="1"/>
            <a:r>
              <a:rPr lang="en-US" dirty="0" smtClean="0"/>
              <a:t>2 points le bon mot</a:t>
            </a:r>
          </a:p>
          <a:p>
            <a:pPr lvl="1"/>
            <a:r>
              <a:rPr lang="en-US" dirty="0" smtClean="0"/>
              <a:t>1 point un mot </a:t>
            </a:r>
            <a:r>
              <a:rPr lang="en-US" dirty="0" err="1" smtClean="0"/>
              <a:t>valable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smtClean="0"/>
              <a:t>pas le bon</a:t>
            </a:r>
            <a:endParaRPr lang="en-US" dirty="0"/>
          </a:p>
        </p:txBody>
      </p:sp>
      <p:pic>
        <p:nvPicPr>
          <p:cNvPr id="4" name="Picture 3" descr="Screen Shot 2015-04-19 at 20.10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856" y="4256105"/>
            <a:ext cx="1944208" cy="188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620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ravelogue">
  <a:themeElements>
    <a:clrScheme name="Travelogu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Travelogue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Travelogu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Travelogue.thmx</Template>
  <TotalTime>33</TotalTime>
  <Words>220</Words>
  <Application>Microsoft Macintosh PowerPoint</Application>
  <PresentationFormat>On-screen Show (4:3)</PresentationFormat>
  <Paragraphs>29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Travelogue</vt:lpstr>
      <vt:lpstr>Attraper les étoiles…</vt:lpstr>
      <vt:lpstr>Les règles…</vt:lpstr>
      <vt:lpstr>Texte 1</vt:lpstr>
      <vt:lpstr>Texte 2</vt:lpstr>
      <vt:lpstr>Texte 3</vt:lpstr>
    </vt:vector>
  </TitlesOfParts>
  <Company>Pk Languages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kenny</dc:creator>
  <cp:lastModifiedBy>michael kenny</cp:lastModifiedBy>
  <cp:revision>4</cp:revision>
  <dcterms:created xsi:type="dcterms:W3CDTF">2015-04-19T18:39:25Z</dcterms:created>
  <dcterms:modified xsi:type="dcterms:W3CDTF">2015-04-19T19:13:16Z</dcterms:modified>
</cp:coreProperties>
</file>