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96" r:id="rId27"/>
    <p:sldId id="283" r:id="rId28"/>
    <p:sldId id="284" r:id="rId29"/>
    <p:sldId id="285" r:id="rId30"/>
    <p:sldId id="286" r:id="rId31"/>
    <p:sldId id="287" r:id="rId32"/>
    <p:sldId id="288" r:id="rId33"/>
    <p:sldId id="260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1D8CE-2146-4C9A-99B9-B006DA09A56A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BD00F-FF9B-4310-8746-D6AA6DA3FB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121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45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205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25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716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721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01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966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333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298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817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27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545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030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326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628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737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413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757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456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838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Video</a:t>
            </a:r>
            <a:r>
              <a:rPr lang="fr-FR" dirty="0" smtClean="0"/>
              <a:t> des </a:t>
            </a:r>
            <a:r>
              <a:rPr lang="fr-FR" dirty="0" err="1" smtClean="0"/>
              <a:t>Simpsons</a:t>
            </a:r>
            <a:r>
              <a:rPr lang="fr-FR" dirty="0" smtClean="0"/>
              <a:t> – à</a:t>
            </a:r>
            <a:r>
              <a:rPr lang="fr-FR" baseline="0" dirty="0" smtClean="0"/>
              <a:t> jouer sans son.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483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239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Comment</a:t>
            </a:r>
            <a:r>
              <a:rPr lang="fr-FR" baseline="0" dirty="0" smtClean="0"/>
              <a:t> ça peut être utiliser à l’oral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0907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Indice</a:t>
            </a:r>
            <a:r>
              <a:rPr lang="fr-FR" baseline="0" dirty="0" smtClean="0"/>
              <a:t>s à gauche – expressions à trouver à droite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248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880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8300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Devoirs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196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pièces de la maison – quelle(s)</a:t>
            </a:r>
            <a:r>
              <a:rPr lang="fr-FR" baseline="0" dirty="0" smtClean="0"/>
              <a:t> tâche(s) ménagère(s)?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059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690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155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7517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8959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72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4497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721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9414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149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44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Montrez</a:t>
            </a:r>
            <a:r>
              <a:rPr lang="fr-FR" baseline="0" dirty="0" smtClean="0"/>
              <a:t> l’objet. Qu’est-ce que c’est ? </a:t>
            </a:r>
            <a:r>
              <a:rPr lang="fr-FR" sz="1200" dirty="0" smtClean="0"/>
              <a:t>Quelle est la tâche ménagère ?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858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665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032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76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BD00F-FF9B-4310-8746-D6AA6DA3FB8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71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CDA49AB-56CD-4E72-8159-E9302F3401C8}" type="datetimeFigureOut">
              <a:rPr lang="fr-FR" smtClean="0"/>
              <a:t>19/02/2012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A57A89C-6858-45CC-9544-CDF3C2044F94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package" Target="../embeddings/Microsoft_Word_Document1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Les tâches ménagères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Classe de première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895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fer (à repasser)</a:t>
            </a:r>
          </a:p>
          <a:p>
            <a:r>
              <a:rPr lang="fr-FR" dirty="0" smtClean="0"/>
              <a:t>Faire le repassage / repasser</a:t>
            </a:r>
            <a:endParaRPr lang="fr-FR" dirty="0"/>
          </a:p>
        </p:txBody>
      </p:sp>
      <p:pic>
        <p:nvPicPr>
          <p:cNvPr id="7170" name="Picture 2" descr="C:\Program Files\Microsoft Office\MEDIA\CAGCAT10\j0234266.wm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22558"/>
            <a:ext cx="3721142" cy="36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6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chiffon</a:t>
            </a:r>
          </a:p>
          <a:p>
            <a:r>
              <a:rPr lang="fr-FR" dirty="0" smtClean="0"/>
              <a:t>Faire le ménage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32289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lit</a:t>
            </a:r>
          </a:p>
          <a:p>
            <a:r>
              <a:rPr lang="fr-FR" dirty="0" smtClean="0"/>
              <a:t>Faire le lit / faire mon lit</a:t>
            </a:r>
            <a:endParaRPr lang="fr-FR" dirty="0"/>
          </a:p>
        </p:txBody>
      </p:sp>
      <p:pic>
        <p:nvPicPr>
          <p:cNvPr id="9218" name="Picture 2" descr="C:\Users\sandrine\AppData\Local\Microsoft\Windows\Temporary Internet Files\Content.IE5\MBZEUOCQ\MP900430537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97" y="2288629"/>
            <a:ext cx="3134655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34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couvert</a:t>
            </a:r>
          </a:p>
          <a:p>
            <a:r>
              <a:rPr lang="fr-FR" dirty="0" smtClean="0"/>
              <a:t>Mettre le couvert</a:t>
            </a:r>
            <a:endParaRPr lang="fr-FR" dirty="0"/>
          </a:p>
        </p:txBody>
      </p:sp>
      <p:pic>
        <p:nvPicPr>
          <p:cNvPr id="10242" name="Picture 2" descr="C:\Users\sandrine\AppData\Local\Microsoft\Windows\Temporary Internet Files\Content.IE5\W9LN338S\MP900427613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76475"/>
            <a:ext cx="3803650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18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La chambre</a:t>
            </a:r>
          </a:p>
          <a:p>
            <a:r>
              <a:rPr lang="fr-FR" dirty="0" smtClean="0"/>
              <a:t>Ranger </a:t>
            </a:r>
            <a:r>
              <a:rPr lang="fr-FR" dirty="0"/>
              <a:t>l</a:t>
            </a:r>
            <a:r>
              <a:rPr lang="fr-FR" dirty="0" smtClean="0"/>
              <a:t>a chambre / ranger ma chambre</a:t>
            </a:r>
            <a:endParaRPr lang="fr-FR" dirty="0"/>
          </a:p>
        </p:txBody>
      </p:sp>
      <p:pic>
        <p:nvPicPr>
          <p:cNvPr id="11266" name="Picture 2" descr="C:\Users\sandrine\Pictures\Microsoft Clip Organizer\j04306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83" y="2239963"/>
            <a:ext cx="2593283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5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La poubelle</a:t>
            </a:r>
          </a:p>
          <a:p>
            <a:r>
              <a:rPr lang="fr-FR" dirty="0" smtClean="0"/>
              <a:t>Sortir la poubelle</a:t>
            </a:r>
            <a:endParaRPr lang="fr-FR" dirty="0"/>
          </a:p>
        </p:txBody>
      </p:sp>
      <p:pic>
        <p:nvPicPr>
          <p:cNvPr id="12290" name="Picture 2" descr="C:\Users\sandrine\AppData\Local\Microsoft\Windows\Temporary Internet Files\Content.IE5\MBZEUOCQ\MC900356027[1].wm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3024335" cy="40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99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Une éponge</a:t>
            </a:r>
          </a:p>
          <a:p>
            <a:r>
              <a:rPr lang="fr-FR" dirty="0" smtClean="0"/>
              <a:t>Nettoyer</a:t>
            </a:r>
            <a:endParaRPr lang="fr-FR" dirty="0"/>
          </a:p>
        </p:txBody>
      </p:sp>
      <p:pic>
        <p:nvPicPr>
          <p:cNvPr id="13314" name="Picture 2" descr="C:\Users\sandrine\AppData\Local\Microsoft\Windows\Temporary Internet Files\Content.IE5\W9LN338S\MP900049624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2946908"/>
            <a:ext cx="3657600" cy="24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50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Une table</a:t>
            </a:r>
          </a:p>
          <a:p>
            <a:r>
              <a:rPr lang="fr-FR" dirty="0" smtClean="0"/>
              <a:t>Débarrasser la table </a:t>
            </a:r>
          </a:p>
          <a:p>
            <a:r>
              <a:rPr lang="fr-FR" dirty="0" smtClean="0"/>
              <a:t>Mettre la table </a:t>
            </a:r>
            <a:endParaRPr lang="fr-FR" dirty="0"/>
          </a:p>
        </p:txBody>
      </p:sp>
      <p:pic>
        <p:nvPicPr>
          <p:cNvPr id="14338" name="Picture 2" descr="C:\Users\sandrine\AppData\Local\Microsoft\Windows\Temporary Internet Files\Content.IE5\MBZEUOCQ\MC900411914[1].wm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92" y="2491338"/>
            <a:ext cx="3567065" cy="33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Un balai</a:t>
            </a:r>
          </a:p>
          <a:p>
            <a:r>
              <a:rPr lang="fr-FR" dirty="0" smtClean="0"/>
              <a:t>Balayer</a:t>
            </a:r>
            <a:endParaRPr lang="fr-F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8100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18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Des fleurs</a:t>
            </a:r>
          </a:p>
          <a:p>
            <a:r>
              <a:rPr lang="fr-FR" dirty="0" smtClean="0"/>
              <a:t>Jardiner / Faire du jardinage</a:t>
            </a:r>
            <a:endParaRPr lang="fr-FR" dirty="0"/>
          </a:p>
        </p:txBody>
      </p:sp>
      <p:pic>
        <p:nvPicPr>
          <p:cNvPr id="16387" name="Picture 3" descr="C:\Users\sandrine\AppData\Local\Microsoft\Windows\Temporary Internet Files\Content.IE5\MBZEUOCQ\MP900444204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24" y="2239963"/>
            <a:ext cx="2497602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Révision des tâches ménagères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Révision des expressions temporelles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Révision les pièces de la maison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8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lave-vaisselle</a:t>
            </a:r>
          </a:p>
          <a:p>
            <a:r>
              <a:rPr lang="fr-FR" dirty="0" smtClean="0"/>
              <a:t>Remplir le lave-vaisselle / vider le lave-vaisselle</a:t>
            </a:r>
          </a:p>
          <a:p>
            <a:endParaRPr lang="fr-FR" dirty="0"/>
          </a:p>
        </p:txBody>
      </p:sp>
      <p:pic>
        <p:nvPicPr>
          <p:cNvPr id="17410" name="Picture 2" descr="C:\Users\sandrine\AppData\Local\Microsoft\Windows\Temporary Internet Files\Content.IE5\G311CAAO\MC900215847[1].wm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99" y="2420888"/>
            <a:ext cx="3952469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16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1054250"/>
          </a:xfrm>
        </p:spPr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linge / les vêtements</a:t>
            </a:r>
          </a:p>
          <a:p>
            <a:r>
              <a:rPr lang="fr-FR" dirty="0" smtClean="0"/>
              <a:t>Étendre le linge / les vêtements</a:t>
            </a:r>
          </a:p>
          <a:p>
            <a:r>
              <a:rPr lang="fr-FR" dirty="0" smtClean="0"/>
              <a:t>Ramasser le linge / les vêtements</a:t>
            </a:r>
            <a:endParaRPr lang="fr-FR" dirty="0"/>
          </a:p>
        </p:txBody>
      </p:sp>
      <p:pic>
        <p:nvPicPr>
          <p:cNvPr id="18434" name="Picture 2" descr="C:\Users\sandrine\AppData\Local\Microsoft\Windows\Temporary Internet Files\Content.IE5\MBZEUOCQ\MP900438607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08606"/>
            <a:ext cx="3803650" cy="2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0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Une fenêtre</a:t>
            </a:r>
          </a:p>
          <a:p>
            <a:r>
              <a:rPr lang="fr-FR" dirty="0" smtClean="0"/>
              <a:t>Faire les vitres / Nettoyer les vitres</a:t>
            </a:r>
            <a:endParaRPr lang="fr-FR" dirty="0"/>
          </a:p>
        </p:txBody>
      </p:sp>
      <p:pic>
        <p:nvPicPr>
          <p:cNvPr id="19458" name="Picture 2" descr="C:\Users\sandrine\Pictures\Microsoft Clip Organizer\j0332948.wm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43633"/>
            <a:ext cx="3096344" cy="38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Une serpillère</a:t>
            </a:r>
          </a:p>
          <a:p>
            <a:r>
              <a:rPr lang="fr-FR" dirty="0" smtClean="0"/>
              <a:t>Passer la serpillère</a:t>
            </a:r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7" y="2492896"/>
            <a:ext cx="3431773" cy="257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35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Un chien</a:t>
            </a:r>
          </a:p>
          <a:p>
            <a:r>
              <a:rPr lang="fr-FR" dirty="0" smtClean="0"/>
              <a:t>Prom</a:t>
            </a:r>
            <a:r>
              <a:rPr lang="fr-FR" dirty="0" smtClean="0">
                <a:solidFill>
                  <a:srgbClr val="FF0000"/>
                </a:solidFill>
              </a:rPr>
              <a:t>e</a:t>
            </a:r>
            <a:r>
              <a:rPr lang="fr-FR" dirty="0" smtClean="0"/>
              <a:t>ner le chien / donner à manger (à)</a:t>
            </a:r>
            <a:endParaRPr lang="fr-FR" dirty="0"/>
          </a:p>
        </p:txBody>
      </p:sp>
      <p:pic>
        <p:nvPicPr>
          <p:cNvPr id="21506" name="Picture 2" descr="C:\Users\sandrine\AppData\Local\Microsoft\Windows\Temporary Internet Files\Content.IE5\G311CAAO\MP900444805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2954887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3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1054250"/>
          </a:xfrm>
        </p:spPr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gazon</a:t>
            </a:r>
          </a:p>
          <a:p>
            <a:r>
              <a:rPr lang="fr-FR" dirty="0" smtClean="0"/>
              <a:t>Tondre le gazon</a:t>
            </a:r>
            <a:endParaRPr lang="fr-FR" dirty="0"/>
          </a:p>
        </p:txBody>
      </p:sp>
      <p:pic>
        <p:nvPicPr>
          <p:cNvPr id="22532" name="Picture 4" descr="C:\Users\sandrine\AppData\Local\Microsoft\Windows\Temporary Internet Files\Content.IE5\MBZEUOCQ\MP900422986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32359"/>
            <a:ext cx="3803650" cy="369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La voiture</a:t>
            </a:r>
          </a:p>
          <a:p>
            <a:r>
              <a:rPr lang="fr-FR" dirty="0" smtClean="0"/>
              <a:t>Laver la voiture</a:t>
            </a:r>
            <a:endParaRPr lang="fr-FR" dirty="0"/>
          </a:p>
        </p:txBody>
      </p:sp>
      <p:pic>
        <p:nvPicPr>
          <p:cNvPr id="30722" name="Picture 2" descr="C:\Users\sandrine\AppData\Local\Microsoft\Windows\Temporary Internet Files\Content.IE5\W9LN338S\MP900438719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76475"/>
            <a:ext cx="3803650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Regarde la vidéo</a:t>
            </a:r>
            <a:endParaRPr lang="fr-F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Note les 4 tâches ménagères que tu vois.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1. </a:t>
            </a:r>
          </a:p>
          <a:p>
            <a:pPr marL="0" indent="0">
              <a:buNone/>
            </a:pPr>
            <a:r>
              <a:rPr lang="fr-FR" dirty="0" smtClean="0"/>
              <a:t>2. </a:t>
            </a:r>
          </a:p>
          <a:p>
            <a:pPr marL="0" indent="0">
              <a:buNone/>
            </a:pPr>
            <a:r>
              <a:rPr lang="fr-FR" dirty="0" smtClean="0"/>
              <a:t>3. </a:t>
            </a:r>
          </a:p>
          <a:p>
            <a:pPr marL="0" indent="0">
              <a:buNone/>
            </a:pPr>
            <a:r>
              <a:rPr lang="fr-FR" dirty="0" smtClean="0"/>
              <a:t>4. </a:t>
            </a:r>
          </a:p>
        </p:txBody>
      </p:sp>
    </p:spTree>
    <p:extLst>
      <p:ext uri="{BB962C8B-B14F-4D97-AF65-F5344CB8AC3E}">
        <p14:creationId xmlns:p14="http://schemas.microsoft.com/office/powerpoint/2010/main" val="235178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Simpsons - Cleaning Apu - YouTube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65" y="116632"/>
            <a:ext cx="7783563" cy="5987168"/>
          </a:xfrm>
        </p:spPr>
      </p:pic>
    </p:spTree>
    <p:extLst>
      <p:ext uri="{BB962C8B-B14F-4D97-AF65-F5344CB8AC3E}">
        <p14:creationId xmlns:p14="http://schemas.microsoft.com/office/powerpoint/2010/main" val="425995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</a:t>
            </a:r>
            <a:r>
              <a:rPr lang="fr-FR" dirty="0" smtClean="0"/>
              <a:t>. Faire les vitres 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2. </a:t>
            </a:r>
            <a:r>
              <a:rPr lang="fr-FR" dirty="0" smtClean="0"/>
              <a:t>Balayer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3. </a:t>
            </a:r>
            <a:r>
              <a:rPr lang="fr-FR" dirty="0" smtClean="0"/>
              <a:t>Ranger</a:t>
            </a:r>
          </a:p>
          <a:p>
            <a:pPr marL="0" indent="0">
              <a:buNone/>
            </a:pPr>
            <a:r>
              <a:rPr lang="fr-FR" dirty="0" smtClean="0"/>
              <a:t>4</a:t>
            </a:r>
            <a:r>
              <a:rPr lang="fr-FR" dirty="0"/>
              <a:t>. Tondre la </a:t>
            </a:r>
            <a:r>
              <a:rPr lang="fr-FR" dirty="0" smtClean="0"/>
              <a:t>pelouse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Réponses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5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Participez-vous aux tâches ménagères à la maison? </a:t>
            </a:r>
          </a:p>
          <a:p>
            <a:r>
              <a:rPr lang="fr-FR" dirty="0" smtClean="0"/>
              <a:t>Aidez-vous à la maison?</a:t>
            </a:r>
          </a:p>
          <a:p>
            <a:r>
              <a:rPr lang="fr-FR" dirty="0" smtClean="0"/>
              <a:t>Quelles tâches ménagères faites-vous?</a:t>
            </a:r>
          </a:p>
          <a:p>
            <a:r>
              <a:rPr lang="fr-FR" dirty="0" smtClean="0"/>
              <a:t>Qui fait les </a:t>
            </a:r>
            <a:r>
              <a:rPr lang="fr-FR" dirty="0"/>
              <a:t>tâches ménagères </a:t>
            </a:r>
            <a:r>
              <a:rPr lang="fr-FR" dirty="0" smtClean="0"/>
              <a:t>à la maison? </a:t>
            </a:r>
          </a:p>
          <a:p>
            <a:r>
              <a:rPr lang="fr-FR" dirty="0" smtClean="0"/>
              <a:t>Pensez-vous que les femmes font plus de travail à la maison que les hommes?</a:t>
            </a:r>
          </a:p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l’oral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5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Expressions temporelles</a:t>
            </a:r>
            <a:endParaRPr lang="fr-FR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Lundi, mardi, mercredi, jeudi, vendredi, samedi, dimanche</a:t>
            </a:r>
          </a:p>
          <a:p>
            <a:r>
              <a:rPr lang="fr-FR" dirty="0" smtClean="0"/>
              <a:t>Le mardi </a:t>
            </a:r>
          </a:p>
          <a:p>
            <a:r>
              <a:rPr lang="fr-FR" dirty="0" smtClean="0"/>
              <a:t>Le 12 janvier; le 12 février…</a:t>
            </a:r>
          </a:p>
          <a:p>
            <a:r>
              <a:rPr lang="fr-FR" dirty="0" smtClean="0"/>
              <a:t>Lundi matin, mardi matin, mercredi matin, jeudi matin, vendredi matin, samedi matin, dimanche matin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Tous </a:t>
            </a:r>
            <a:r>
              <a:rPr lang="fr-FR" dirty="0"/>
              <a:t>les </a:t>
            </a:r>
            <a:r>
              <a:rPr lang="fr-FR" dirty="0" smtClean="0"/>
              <a:t>jours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Une </a:t>
            </a:r>
            <a:r>
              <a:rPr lang="fr-FR" dirty="0"/>
              <a:t>fois par </a:t>
            </a:r>
            <a:r>
              <a:rPr lang="fr-FR" dirty="0" smtClean="0"/>
              <a:t>semaine</a:t>
            </a:r>
            <a:endParaRPr lang="fr-FR" dirty="0"/>
          </a:p>
          <a:p>
            <a:r>
              <a:rPr lang="fr-FR" dirty="0" smtClean="0"/>
              <a:t>Une </a:t>
            </a:r>
            <a:r>
              <a:rPr lang="fr-FR" dirty="0"/>
              <a:t>fois par mois</a:t>
            </a:r>
          </a:p>
          <a:p>
            <a:endParaRPr lang="fr-FR" dirty="0" smtClean="0"/>
          </a:p>
          <a:p>
            <a:r>
              <a:rPr lang="fr-FR" dirty="0" smtClean="0"/>
              <a:t>Tous les matins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132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Le samedi et le dimanche</a:t>
            </a:r>
          </a:p>
          <a:p>
            <a:endParaRPr lang="fr-FR" dirty="0"/>
          </a:p>
          <a:p>
            <a:r>
              <a:rPr lang="fr-FR" dirty="0" smtClean="0"/>
              <a:t>Lundi soir, mardi soir, mercredi soir, jeudi soir, vendredi soir, samedi soir, dimanche soir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Tous les week-ends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Tous </a:t>
            </a:r>
            <a:r>
              <a:rPr lang="fr-FR" dirty="0"/>
              <a:t>les soirs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48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Le lundi et le mardi</a:t>
            </a:r>
          </a:p>
          <a:p>
            <a:endParaRPr lang="fr-FR" dirty="0"/>
          </a:p>
          <a:p>
            <a:r>
              <a:rPr lang="fr-FR" dirty="0" smtClean="0"/>
              <a:t>0</a:t>
            </a:r>
          </a:p>
          <a:p>
            <a:endParaRPr lang="fr-FR" dirty="0"/>
          </a:p>
          <a:p>
            <a:r>
              <a:rPr lang="fr-FR" dirty="0" smtClean="0"/>
              <a:t>Du 12 au 19 février 2012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Deux fois par semaine</a:t>
            </a:r>
          </a:p>
          <a:p>
            <a:endParaRPr lang="fr-FR" dirty="0" smtClean="0"/>
          </a:p>
          <a:p>
            <a:r>
              <a:rPr lang="fr-FR" dirty="0" smtClean="0"/>
              <a:t>Ne…jamais</a:t>
            </a:r>
          </a:p>
          <a:p>
            <a:endParaRPr lang="fr-FR" dirty="0"/>
          </a:p>
          <a:p>
            <a:r>
              <a:rPr lang="fr-FR" dirty="0" smtClean="0"/>
              <a:t>Pendant les vacances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0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Devoirs</a:t>
            </a:r>
            <a:br>
              <a:rPr lang="fr-FR" dirty="0" smtClean="0"/>
            </a:br>
            <a:r>
              <a:rPr lang="fr-FR" dirty="0" smtClean="0"/>
              <a:t>Que fait-elle ?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fr-FR" dirty="0" smtClean="0"/>
              <a:t>Faites une liste des tâches ménagères . </a:t>
            </a:r>
          </a:p>
          <a:p>
            <a:pPr marL="342900" indent="-342900">
              <a:buAutoNum type="arabicPeriod"/>
            </a:pPr>
            <a:r>
              <a:rPr lang="fr-FR" dirty="0" smtClean="0"/>
              <a:t>Ecrivez le journal intime de cette femme. (au passé composé)</a:t>
            </a:r>
          </a:p>
          <a:p>
            <a:r>
              <a:rPr lang="fr-FR" dirty="0" smtClean="0"/>
              <a:t>Aujourd’hui, ….</a:t>
            </a:r>
            <a:endParaRPr lang="fr-FR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0" y="558800"/>
            <a:ext cx="3952228" cy="55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2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smtClean="0"/>
              <a:t>Les pièces de la maison</a:t>
            </a:r>
            <a:endParaRPr lang="fr-FR" sz="4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La cuisine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3554" name="Picture 2" descr="C:\Users\sandrine\AppData\Local\Microsoft\Windows\Temporary Internet Files\Content.IE5\MBZEUOCQ\MP900439268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26719"/>
            <a:ext cx="3803650" cy="250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6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La chambre</a:t>
            </a:r>
            <a:endParaRPr lang="fr-FR" dirty="0"/>
          </a:p>
        </p:txBody>
      </p:sp>
      <p:pic>
        <p:nvPicPr>
          <p:cNvPr id="24578" name="Picture 2" descr="C:\Users\sandrine\Pictures\Microsoft Clip Organizer\j04440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20" y="2547620"/>
            <a:ext cx="2137410" cy="32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7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La salle de bains</a:t>
            </a:r>
            <a:endParaRPr lang="fr-FR" dirty="0"/>
          </a:p>
        </p:txBody>
      </p:sp>
      <p:pic>
        <p:nvPicPr>
          <p:cNvPr id="25602" name="Picture 2" descr="C:\Users\sandrine\AppData\Local\Microsoft\Windows\Temporary Internet Files\Content.IE5\MDJ0CDXY\MP900403258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33" y="2617724"/>
            <a:ext cx="2081784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75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La salle à manger</a:t>
            </a:r>
            <a:endParaRPr lang="fr-FR" dirty="0"/>
          </a:p>
        </p:txBody>
      </p:sp>
      <p:pic>
        <p:nvPicPr>
          <p:cNvPr id="26626" name="Picture 2" descr="C:\Users\sandrine\AppData\Local\Microsoft\Windows\Temporary Internet Files\Content.IE5\W9LN338S\MP900399691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29" y="2612505"/>
            <a:ext cx="313159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95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salon</a:t>
            </a:r>
            <a:endParaRPr lang="fr-FR" dirty="0"/>
          </a:p>
        </p:txBody>
      </p:sp>
      <p:pic>
        <p:nvPicPr>
          <p:cNvPr id="27650" name="Picture 2" descr="C:\Users\sandrine\AppData\Local\Microsoft\Windows\Temporary Internet Files\Content.IE5\G311CAAO\MP900448278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14146"/>
            <a:ext cx="3803650" cy="252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La buanderie</a:t>
            </a:r>
            <a:endParaRPr lang="fr-FR" dirty="0"/>
          </a:p>
        </p:txBody>
      </p:sp>
      <p:pic>
        <p:nvPicPr>
          <p:cNvPr id="28674" name="Picture 2" descr="C:\Users\sandrine\AppData\Local\Microsoft\Windows\Temporary Internet Files\Content.IE5\MBZEUOCQ\MP900424429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9" y="2239963"/>
            <a:ext cx="2585711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52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Regardez l’objet.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Quelle(s) tâche(s) ménagère(s) peut-on faire avec ? 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smtClean="0"/>
              <a:t>Quelle est la tâche ménagère ?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4503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jardin</a:t>
            </a:r>
            <a:endParaRPr lang="fr-FR" dirty="0"/>
          </a:p>
        </p:txBody>
      </p:sp>
      <p:pic>
        <p:nvPicPr>
          <p:cNvPr id="29698" name="Picture 2" descr="C:\Users\sandrine\AppData\Local\Microsoft\Windows\Temporary Internet Files\Content.IE5\G311CAAO\MP900438760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04757"/>
            <a:ext cx="3803650" cy="25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garage</a:t>
            </a:r>
            <a:endParaRPr lang="fr-FR" dirty="0"/>
          </a:p>
        </p:txBody>
      </p:sp>
      <p:pic>
        <p:nvPicPr>
          <p:cNvPr id="31746" name="Picture 2" descr="C:\Users\sandrine\AppData\Local\Microsoft\Windows\Temporary Internet Files\Content.IE5\W9LN338S\MP900431803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00512"/>
            <a:ext cx="3803650" cy="255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0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Bataille navale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En paires, chaque élève prend sa feuille et colorie un bateau à 3 cases, 2 à deux cases et 3 cases. </a:t>
            </a:r>
          </a:p>
          <a:p>
            <a:r>
              <a:rPr lang="fr-FR" dirty="0"/>
              <a:t>Le but : couler les bateaux de l’adversaire</a:t>
            </a:r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u="sng" dirty="0" smtClean="0"/>
              <a:t>Vocabulaire : </a:t>
            </a:r>
          </a:p>
          <a:p>
            <a:r>
              <a:rPr lang="fr-FR" dirty="0" smtClean="0"/>
              <a:t>Touché</a:t>
            </a:r>
          </a:p>
          <a:p>
            <a:r>
              <a:rPr lang="fr-FR" dirty="0" smtClean="0"/>
              <a:t>Coulé</a:t>
            </a:r>
          </a:p>
          <a:p>
            <a:r>
              <a:rPr lang="fr-FR" dirty="0" smtClean="0"/>
              <a:t>Plouf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75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369675"/>
              </p:ext>
            </p:extLst>
          </p:nvPr>
        </p:nvGraphicFramePr>
        <p:xfrm>
          <a:off x="76200" y="577850"/>
          <a:ext cx="8991600" cy="570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Document" r:id="rId4" imgW="8991309" imgH="5701761" progId="Word.Document.12">
                  <p:embed/>
                </p:oleObj>
              </mc:Choice>
              <mc:Fallback>
                <p:oleObj name="Document" r:id="rId4" imgW="8991309" imgH="57017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" y="577850"/>
                        <a:ext cx="8991600" cy="570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0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liquide vaisselle</a:t>
            </a:r>
          </a:p>
          <a:p>
            <a:r>
              <a:rPr lang="fr-FR" dirty="0" smtClean="0"/>
              <a:t>Faire la vaisselle 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3627487" cy="36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92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L’aspirateur</a:t>
            </a:r>
          </a:p>
          <a:p>
            <a:r>
              <a:rPr lang="fr-FR" dirty="0" smtClean="0"/>
              <a:t>Passer l’aspirateur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3383285" cy="413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5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chariot</a:t>
            </a:r>
          </a:p>
          <a:p>
            <a:r>
              <a:rPr lang="fr-FR" dirty="0" smtClean="0"/>
              <a:t>Faire les courses</a:t>
            </a:r>
            <a:endParaRPr lang="fr-FR" dirty="0"/>
          </a:p>
        </p:txBody>
      </p:sp>
      <p:pic>
        <p:nvPicPr>
          <p:cNvPr id="4098" name="Picture 2" descr="C:\Users\sandrine\AppData\Local\Microsoft\Windows\Temporary Internet Files\Content.IE5\G311CAAO\MP900422368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10912"/>
            <a:ext cx="3803650" cy="253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Une casserole </a:t>
            </a:r>
          </a:p>
          <a:p>
            <a:r>
              <a:rPr lang="fr-FR" dirty="0" smtClean="0"/>
              <a:t>Faire la cuisine</a:t>
            </a:r>
            <a:endParaRPr lang="fr-FR" dirty="0"/>
          </a:p>
        </p:txBody>
      </p:sp>
      <p:pic>
        <p:nvPicPr>
          <p:cNvPr id="5122" name="Picture 2" descr="C:\Users\sandrine\AppData\Local\Microsoft\Windows\Temporary Internet Files\Content.IE5\W9LN338S\MC900389380[1].wm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61302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Quelle est la tâche ménagère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Une machine à laver / un lave-linge</a:t>
            </a:r>
          </a:p>
          <a:p>
            <a:r>
              <a:rPr lang="fr-FR" dirty="0" smtClean="0"/>
              <a:t>Faire la lessive</a:t>
            </a:r>
            <a:endParaRPr lang="fr-FR" dirty="0"/>
          </a:p>
        </p:txBody>
      </p:sp>
      <p:pic>
        <p:nvPicPr>
          <p:cNvPr id="6148" name="Picture 4" descr="C:\Users\sandrine\AppData\Local\Microsoft\Windows\Temporary Internet Files\Content.IE5\MBZEUOCQ\MC900352364[1].wm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2497144" cy="307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81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168</TotalTime>
  <Words>701</Words>
  <Application>Microsoft Office PowerPoint</Application>
  <PresentationFormat>On-screen Show (4:3)</PresentationFormat>
  <Paragraphs>197</Paragraphs>
  <Slides>43</Slides>
  <Notes>43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Hardcover</vt:lpstr>
      <vt:lpstr>Microsoft Word Document</vt:lpstr>
      <vt:lpstr>Les tâches ménagères</vt:lpstr>
      <vt:lpstr>Objectifs</vt:lpstr>
      <vt:lpstr>A l’oral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Quelle est la tâche ménagère ?</vt:lpstr>
      <vt:lpstr>Regarde la vidéo</vt:lpstr>
      <vt:lpstr>PowerPoint Presentation</vt:lpstr>
      <vt:lpstr>Réponses</vt:lpstr>
      <vt:lpstr>Expressions temporelles</vt:lpstr>
      <vt:lpstr>PowerPoint Presentation</vt:lpstr>
      <vt:lpstr>PowerPoint Presentation</vt:lpstr>
      <vt:lpstr> Devoirs Que fait-elle ? </vt:lpstr>
      <vt:lpstr>Les pièces de la maison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Bataille navale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tâches ménagères</dc:title>
  <dc:creator>sandrine pac</dc:creator>
  <cp:lastModifiedBy>sandrine pac</cp:lastModifiedBy>
  <cp:revision>28</cp:revision>
  <cp:lastPrinted>2012-02-19T20:47:51Z</cp:lastPrinted>
  <dcterms:created xsi:type="dcterms:W3CDTF">2012-02-19T18:42:52Z</dcterms:created>
  <dcterms:modified xsi:type="dcterms:W3CDTF">2012-02-19T21:31:02Z</dcterms:modified>
</cp:coreProperties>
</file>