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3" autoAdjust="0"/>
    <p:restoredTop sz="99825" autoAdjust="0"/>
  </p:normalViewPr>
  <p:slideViewPr>
    <p:cSldViewPr>
      <p:cViewPr varScale="1">
        <p:scale>
          <a:sx n="69" d="100"/>
          <a:sy n="69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49AE5-E32E-418B-8DCB-71AE8E44B8A6}" type="datetimeFigureOut">
              <a:rPr lang="en-IE" smtClean="0"/>
              <a:t>09/09/2012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B8B94-5D84-4818-917B-0B323B070166}" type="slidenum">
              <a:rPr lang="en-IE" smtClean="0"/>
              <a:t>‹#›</a:t>
            </a:fld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49AE5-E32E-418B-8DCB-71AE8E44B8A6}" type="datetimeFigureOut">
              <a:rPr lang="en-IE" smtClean="0"/>
              <a:t>09/09/2012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B8B94-5D84-4818-917B-0B323B07016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49AE5-E32E-418B-8DCB-71AE8E44B8A6}" type="datetimeFigureOut">
              <a:rPr lang="en-IE" smtClean="0"/>
              <a:t>09/09/2012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B8B94-5D84-4818-917B-0B323B07016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49AE5-E32E-418B-8DCB-71AE8E44B8A6}" type="datetimeFigureOut">
              <a:rPr lang="en-IE" smtClean="0"/>
              <a:t>09/09/2012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B8B94-5D84-4818-917B-0B323B07016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49AE5-E32E-418B-8DCB-71AE8E44B8A6}" type="datetimeFigureOut">
              <a:rPr lang="en-IE" smtClean="0"/>
              <a:t>09/09/2012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B8B94-5D84-4818-917B-0B323B070166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49AE5-E32E-418B-8DCB-71AE8E44B8A6}" type="datetimeFigureOut">
              <a:rPr lang="en-IE" smtClean="0"/>
              <a:t>09/09/2012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B8B94-5D84-4818-917B-0B323B07016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49AE5-E32E-418B-8DCB-71AE8E44B8A6}" type="datetimeFigureOut">
              <a:rPr lang="en-IE" smtClean="0"/>
              <a:t>09/09/2012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B8B94-5D84-4818-917B-0B323B070166}" type="slidenum">
              <a:rPr lang="en-IE" smtClean="0"/>
              <a:t>‹#›</a:t>
            </a:fld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49AE5-E32E-418B-8DCB-71AE8E44B8A6}" type="datetimeFigureOut">
              <a:rPr lang="en-IE" smtClean="0"/>
              <a:t>09/09/2012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B8B94-5D84-4818-917B-0B323B07016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49AE5-E32E-418B-8DCB-71AE8E44B8A6}" type="datetimeFigureOut">
              <a:rPr lang="en-IE" smtClean="0"/>
              <a:t>09/09/2012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B8B94-5D84-4818-917B-0B323B07016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49AE5-E32E-418B-8DCB-71AE8E44B8A6}" type="datetimeFigureOut">
              <a:rPr lang="en-IE" smtClean="0"/>
              <a:t>09/09/2012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B8B94-5D84-4818-917B-0B323B07016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2F49AE5-E32E-418B-8DCB-71AE8E44B8A6}" type="datetimeFigureOut">
              <a:rPr lang="en-IE" smtClean="0"/>
              <a:t>09/09/2012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CAB8B94-5D84-4818-917B-0B323B07016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F49AE5-E32E-418B-8DCB-71AE8E44B8A6}" type="datetimeFigureOut">
              <a:rPr lang="en-IE" smtClean="0"/>
              <a:t>09/09/2012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CAB8B94-5D84-4818-917B-0B323B070166}" type="slidenum">
              <a:rPr lang="en-IE" smtClean="0"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Les </a:t>
            </a:r>
            <a:r>
              <a:rPr lang="en-IE" dirty="0" err="1" smtClean="0"/>
              <a:t>jours</a:t>
            </a:r>
            <a:r>
              <a:rPr lang="en-IE" dirty="0" smtClean="0"/>
              <a:t> de la </a:t>
            </a:r>
            <a:r>
              <a:rPr lang="en-IE" dirty="0" err="1" smtClean="0"/>
              <a:t>semaine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Objectif : Reconnaitre les jours de la semaine et chanter une chanson.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5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on dit en français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IE" sz="7200" dirty="0" smtClean="0"/>
              <a:t>Friday</a:t>
            </a:r>
            <a:endParaRPr lang="en-IE" sz="7200" dirty="0"/>
          </a:p>
        </p:txBody>
      </p:sp>
    </p:spTree>
    <p:extLst>
      <p:ext uri="{BB962C8B-B14F-4D97-AF65-F5344CB8AC3E}">
        <p14:creationId xmlns:p14="http://schemas.microsoft.com/office/powerpoint/2010/main" val="7863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27 0.11088 C -0.37916 0.03495 -0.35885 -0.03704 -0.31805 -0.03704 C -0.27222 -0.03704 -0.25642 0.03495 -0.24132 0.11088 C -0.22118 0.19491 -0.20607 0.27917 -0.15486 0.27917 C -0.1085 0.27917 -0.09375 0.19491 -0.07326 0.11088 C -0.06336 0.03495 -0.04288 -0.03704 0.00296 -0.03704 C 0.04358 -0.03704 0.06407 0.03495 0.07986 0.11088 C 0.09497 0.19491 0.11546 0.27917 0.16146 0.27917 C 0.20764 0.27917 0.24323 0.11088 0.24323 0.1118 C 0.25834 0.03495 0.27431 -0.03704 0.31927 -0.03704 C 0.36528 -0.03704 0.38125 0.03495 0.39618 0.11088 C 0.41667 0.19491 0.43177 0.27917 0.48334 0.27917 C 0.52917 0.27917 0.5441 0.19491 0.55955 0.11088 C 0.58004 0.03495 0.59462 -0.03704 0.64098 -0.03704 C 0.68177 -0.03704 0.70209 0.03495 0.71789 0.11088 C 0.73299 0.19491 0.75365 0.27917 0.79931 0.27917 C 0.84549 0.27917 0.86042 0.19491 0.88143 0.11088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85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on dit en français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IE" sz="8800" dirty="0" smtClean="0"/>
              <a:t>Monday </a:t>
            </a:r>
            <a:endParaRPr lang="en-IE" sz="8800" dirty="0"/>
          </a:p>
        </p:txBody>
      </p:sp>
    </p:spTree>
    <p:extLst>
      <p:ext uri="{BB962C8B-B14F-4D97-AF65-F5344CB8AC3E}">
        <p14:creationId xmlns:p14="http://schemas.microsoft.com/office/powerpoint/2010/main" val="19679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899 -0.16898 L -0.28108 -0.16898 L -0.28108 -0.06296 L -0.08368 -0.06296 L -0.08368 0.04352 L 0.11476 0.04352 L 0.11476 0.15023 L 0.31232 0.15023 L 0.31232 0.25648 L 0.51076 0.25648 L 0.51076 0.36297 L 0.70868 0.36297 L 0.70868 0.46968 L 0.90694 0.46968 L 0.90694 0.57639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306" y="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on dit en français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IE" sz="8800" dirty="0" smtClean="0"/>
              <a:t>Tuesday</a:t>
            </a:r>
            <a:endParaRPr lang="en-IE" sz="8800" dirty="0"/>
          </a:p>
        </p:txBody>
      </p:sp>
    </p:spTree>
    <p:extLst>
      <p:ext uri="{BB962C8B-B14F-4D97-AF65-F5344CB8AC3E}">
        <p14:creationId xmlns:p14="http://schemas.microsoft.com/office/powerpoint/2010/main" val="426921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0.64166 C -0.05625 -0.60555 -0.10521 -0.51643 -0.10521 -0.4456 C -0.10521 -0.38078 -0.05729 -0.33402 0.00677 -0.33402 C 0.07066 -0.33402 0.12465 -0.38078 0.12465 -0.4456 C 0.12465 -0.51643 0.06875 -0.53449 0.00469 -0.48727 C -0.05833 -0.43449 -0.10521 -0.34583 -0.10521 -0.28055 C -0.10521 -0.21574 -0.05625 -0.16273 0.00677 -0.16273 C 0.07066 -0.16273 0.12465 -0.21574 0.12465 -0.28055 C 0.12465 -0.34583 0.06875 -0.36365 0.00573 -0.31643 C -0.05833 -0.26921 -0.10521 -0.18055 -0.10521 -0.11574 C -0.10521 -0.04421 -0.05625 0.00903 0.00764 0.00903 C 0.07066 0.00903 0.12465 -0.04421 0.12465 -0.11574 C 0.12465 -0.17477 0.06875 -0.19236 0.00573 -0.15046 C -0.05729 -0.10324 -0.10521 -0.00856 -0.10521 0.05672 C -0.10521 0.12153 -0.05521 0.175 0.00764 0.175 C 0.07274 0.175 0.12465 0.12153 0.12465 0.05672 C 0.12465 -0.00856 0.06979 -0.02662 0.00677 0.02107 C -0.05625 0.06806 -0.10521 0.15718 -0.10521 0.22246 C -0.10521 0.29398 -0.05521 0.34074 0.00868 0.34074 C 0.07274 0.34074 0.12465 0.28727 0.12465 0.22246 C 0.12465 0.15718 0.06979 0.13912 0.00677 0.18704 C -0.05625 0.2338 -0.10521 0.32824 -0.10521 0.38843 C -0.10521 0.45324 -0.05434 0.50695 0.00868 0.50695 C 0.07274 0.50695 0.12465 0.45324 0.12465 0.38843 C 0.12465 0.32824 0.07066 0.31158 0.00677 0.35255 C -0.05625 0.39977 -0.10521 0.49445 -0.10521 0.55973 C -0.10521 0.61922 -0.05434 0.67778 0.00972 0.67778 C 0.07379 0.67778 0.12465 0.62477 0.12465 0.55973 C 0.12465 0.49445 0.07066 0.47662 0.00764 0.52454 C -0.05521 0.57153 -0.10625 0.66019 -0.10521 0.72547 C -0.10434 0.79028 -0.05434 0.83889 0.00972 0.83889 C 0.07379 0.83889 0.12465 0.78519 0.12465 0.72014 C 0.12465 0.66019 0.07274 0.6419 0.00972 0.69584 " pathEditMode="relative" rAng="0" ptsTypes="ffffffffffffffffffffffffffff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on dit en français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IE" sz="8000" dirty="0" smtClean="0"/>
              <a:t>Sunday</a:t>
            </a:r>
            <a:endParaRPr lang="en-IE" sz="8000" dirty="0"/>
          </a:p>
        </p:txBody>
      </p:sp>
    </p:spTree>
    <p:extLst>
      <p:ext uri="{BB962C8B-B14F-4D97-AF65-F5344CB8AC3E}">
        <p14:creationId xmlns:p14="http://schemas.microsoft.com/office/powerpoint/2010/main" val="14701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997 0.20556 C 0.88855 -0.15903 0.65834 -0.47569 0.35035 -0.49699 C 0.05573 -0.52477 -0.21961 -0.27917 -0.23802 0.07431 C -0.26111 0.40232 -0.06822 0.70625 0.20816 0.72894 C 0.46042 0.74583 0.7 0.54352 0.71841 0.23843 C 0.73664 -0.03935 0.57535 -0.30162 0.34132 -0.32292 C 0.125 -0.33912 -0.07777 -0.17037 -0.09131 0.08565 C -0.10486 0.31412 0.02362 0.53866 0.21685 0.54861 C 0.39167 0.56505 0.55695 0.4338 0.57136 0.22685 C 0.58021 0.04144 0.48351 -0.13773 0.33178 -0.14907 C 0.19844 -0.15903 0.06528 -0.06204 0.05573 0.09699 C 0.04688 0.2331 0.11546 0.3632 0.22639 0.37454 C 0.31806 0.38588 0.41494 0.32546 0.41962 0.2169 C 0.42848 0.12986 0.39167 0.03634 0.3231 0.025 C 0.26719 0.025 0.21216 0.04769 0.2033 0.10718 C 0.19844 0.14514 0.20816 0.18403 0.23525 0.20046 C 0.24879 0.20556 0.25851 0.20556 0.27188 0.20046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25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on dit en français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IE" sz="8000" dirty="0" smtClean="0"/>
              <a:t>Thursday</a:t>
            </a:r>
            <a:endParaRPr lang="en-IE" sz="8000" dirty="0"/>
          </a:p>
        </p:txBody>
      </p:sp>
    </p:spTree>
    <p:extLst>
      <p:ext uri="{BB962C8B-B14F-4D97-AF65-F5344CB8AC3E}">
        <p14:creationId xmlns:p14="http://schemas.microsoft.com/office/powerpoint/2010/main" val="3205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767 0.06018 C -0.6243 0.12338 -0.58142 0.16852 -0.53906 0.16852 C -0.49653 0.16852 -0.45955 0.12338 -0.4467 0.06018 C -0.42743 0.12338 -0.39114 0.16852 -0.34878 0.16852 C -0.30642 0.16852 -0.26979 0.12338 -0.25746 0.06018 C -0.23993 0.12338 -0.20243 0.16852 -0.15955 0.16852 C -0.1158 0.16852 -0.07344 0.12338 -0.06146 0.06018 C -0.04878 0.12338 -0.01128 0.16852 0.0375 0.16852 C 0.07396 0.16852 0.11684 0.12338 0.12934 0.06018 C 0.14202 0.12338 0.1849 0.16852 0.22778 0.16852 C 0.27031 0.16852 0.30781 0.12338 0.32014 0.06018 C 0.33854 0.12338 0.375 0.16852 0.41858 0.16852 C 0.46146 0.16852 0.49844 0.12338 0.51649 0.06018 C 0.52847 0.12338 0.56528 0.16852 0.60851 0.16852 C 0.65208 0.16852 0.69479 0.12338 0.70625 0.06018 C 0.7191 0.12338 0.75695 0.16852 0.8059 0.16852 C 0.84809 0.16852 0.8849 0.12338 0.89792 0.06018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71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on dit en français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IE" sz="8800" dirty="0" smtClean="0"/>
              <a:t>Saturday</a:t>
            </a:r>
            <a:endParaRPr lang="en-IE" sz="8800" dirty="0"/>
          </a:p>
        </p:txBody>
      </p:sp>
    </p:spTree>
    <p:extLst>
      <p:ext uri="{BB962C8B-B14F-4D97-AF65-F5344CB8AC3E}">
        <p14:creationId xmlns:p14="http://schemas.microsoft.com/office/powerpoint/2010/main" val="38665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97 -0.50509 C 0.38976 -0.50509 0.51302 -0.43125 0.51302 -0.34074 C 0.51302 -0.24537 0.38976 -0.17222 0.24097 -0.17222 C 0.09201 -0.17222 -0.03108 -0.09745 -0.03108 -0.00764 C -0.03108 0.08311 0.09201 0.15672 0.24097 0.15672 C 0.38976 0.15672 0.51302 0.2301 0.51302 0.32084 C 0.51302 0.41065 0.38976 0.48542 0.24097 0.48542 C 0.09201 0.48542 -0.03108 0.55857 -0.03108 0.6544 C -0.03108 0.74537 0.09201 0.81922 0.24097 0.81922 C 0.38976 0.81922 0.51302 0.74537 0.51302 0.6544 C 0.51302 0.55857 0.38976 0.48542 0.24097 0.48542 C 0.09201 0.48542 -0.03108 0.41065 -0.03108 0.32084 C -0.03108 0.2301 0.09201 0.15672 0.24097 0.15672 C 0.38976 0.15672 0.51302 0.08311 0.51302 -0.00764 C 0.51302 -0.09745 0.38976 -0.17222 0.24097 -0.17222 C 0.09201 -0.17222 -0.03108 -0.24537 -0.03108 -0.34074 C -0.03108 -0.43125 0.09201 -0.50509 0.24097 -0.50509 Z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Et </a:t>
            </a:r>
            <a:r>
              <a:rPr lang="en-IE" dirty="0" err="1" smtClean="0"/>
              <a:t>maintenant</a:t>
            </a:r>
            <a:r>
              <a:rPr lang="en-IE" dirty="0" smtClean="0"/>
              <a:t>, </a:t>
            </a:r>
            <a:r>
              <a:rPr lang="en-IE" dirty="0" err="1" smtClean="0"/>
              <a:t>une</a:t>
            </a:r>
            <a:r>
              <a:rPr lang="en-IE" dirty="0" smtClean="0"/>
              <a:t> chanson !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5544616" cy="4373190"/>
          </a:xfrm>
        </p:spPr>
      </p:pic>
    </p:spTree>
    <p:extLst>
      <p:ext uri="{BB962C8B-B14F-4D97-AF65-F5344CB8AC3E}">
        <p14:creationId xmlns:p14="http://schemas.microsoft.com/office/powerpoint/2010/main" val="41973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Lundi</a:t>
            </a:r>
            <a:r>
              <a:rPr lang="en-IE" dirty="0" smtClean="0"/>
              <a:t> </a:t>
            </a:r>
            <a:r>
              <a:rPr lang="en-IE" dirty="0" err="1" smtClean="0"/>
              <a:t>matin</a:t>
            </a:r>
            <a:r>
              <a:rPr lang="en-IE" dirty="0" smtClean="0"/>
              <a:t>…</a:t>
            </a:r>
            <a:endParaRPr lang="en-IE" dirty="0"/>
          </a:p>
        </p:txBody>
      </p:sp>
      <p:pic>
        <p:nvPicPr>
          <p:cNvPr id="6" name="Lundi matin - YouTube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4525" y="1784350"/>
            <a:ext cx="5772150" cy="4572000"/>
          </a:xfrm>
        </p:spPr>
      </p:pic>
    </p:spTree>
    <p:extLst>
      <p:ext uri="{BB962C8B-B14F-4D97-AF65-F5344CB8AC3E}">
        <p14:creationId xmlns:p14="http://schemas.microsoft.com/office/powerpoint/2010/main" val="24046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mots croisés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6330348" cy="4392487"/>
          </a:xfrm>
        </p:spPr>
      </p:pic>
      <p:sp>
        <p:nvSpPr>
          <p:cNvPr id="5" name="TextBox 4"/>
          <p:cNvSpPr txBox="1"/>
          <p:nvPr/>
        </p:nvSpPr>
        <p:spPr>
          <a:xfrm>
            <a:off x="7330099" y="1484784"/>
            <a:ext cx="1536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sng" dirty="0" smtClean="0"/>
              <a:t>Horizontal</a:t>
            </a:r>
          </a:p>
          <a:p>
            <a:r>
              <a:rPr lang="en-IE" dirty="0" smtClean="0"/>
              <a:t>4. </a:t>
            </a:r>
            <a:r>
              <a:rPr lang="en-IE" dirty="0" err="1" smtClean="0"/>
              <a:t>wednesday</a:t>
            </a:r>
            <a:r>
              <a:rPr lang="en-IE" dirty="0" smtClean="0"/>
              <a:t> 5. Tuesday</a:t>
            </a:r>
          </a:p>
          <a:p>
            <a:r>
              <a:rPr lang="en-IE" dirty="0" smtClean="0"/>
              <a:t> 6. Monday</a:t>
            </a:r>
          </a:p>
          <a:p>
            <a:r>
              <a:rPr lang="en-IE" dirty="0" smtClean="0"/>
              <a:t> 7. </a:t>
            </a:r>
            <a:r>
              <a:rPr lang="en-IE" dirty="0" err="1" smtClean="0"/>
              <a:t>thursday</a:t>
            </a:r>
            <a:r>
              <a:rPr lang="en-IE" dirty="0" smtClean="0"/>
              <a:t> </a:t>
            </a:r>
          </a:p>
          <a:p>
            <a:endParaRPr lang="en-IE" dirty="0"/>
          </a:p>
          <a:p>
            <a:r>
              <a:rPr lang="en-IE" b="1" u="sng" dirty="0" smtClean="0"/>
              <a:t>Vertical </a:t>
            </a:r>
          </a:p>
          <a:p>
            <a:r>
              <a:rPr lang="en-IE" dirty="0" smtClean="0"/>
              <a:t>1. </a:t>
            </a:r>
            <a:r>
              <a:rPr lang="en-IE" dirty="0" err="1" smtClean="0"/>
              <a:t>saturday</a:t>
            </a:r>
            <a:r>
              <a:rPr lang="en-IE" dirty="0" smtClean="0"/>
              <a:t> </a:t>
            </a:r>
          </a:p>
          <a:p>
            <a:r>
              <a:rPr lang="en-IE" dirty="0" smtClean="0"/>
              <a:t>2. </a:t>
            </a:r>
            <a:r>
              <a:rPr lang="en-IE" dirty="0" err="1" smtClean="0"/>
              <a:t>friday</a:t>
            </a:r>
            <a:r>
              <a:rPr lang="en-IE" dirty="0" smtClean="0"/>
              <a:t> </a:t>
            </a:r>
          </a:p>
          <a:p>
            <a:r>
              <a:rPr lang="en-IE" dirty="0" smtClean="0"/>
              <a:t>3. </a:t>
            </a:r>
            <a:r>
              <a:rPr lang="en-IE" dirty="0" err="1" smtClean="0"/>
              <a:t>sunday</a:t>
            </a:r>
            <a:r>
              <a:rPr lang="en-IE" dirty="0" smtClean="0"/>
              <a:t> </a:t>
            </a:r>
            <a:br>
              <a:rPr lang="en-IE" dirty="0" smtClean="0"/>
            </a:br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14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8000" dirty="0" err="1" smtClean="0"/>
              <a:t>C’est</a:t>
            </a:r>
            <a:r>
              <a:rPr lang="en-IE" sz="8000" dirty="0" smtClean="0"/>
              <a:t> </a:t>
            </a:r>
            <a:r>
              <a:rPr lang="en-IE" sz="8000" dirty="0" err="1" smtClean="0"/>
              <a:t>fini</a:t>
            </a:r>
            <a:r>
              <a:rPr lang="en-IE" sz="8000" dirty="0" smtClean="0"/>
              <a:t> !</a:t>
            </a:r>
            <a:endParaRPr lang="en-IE" sz="8000" dirty="0"/>
          </a:p>
        </p:txBody>
      </p:sp>
    </p:spTree>
    <p:extLst>
      <p:ext uri="{BB962C8B-B14F-4D97-AF65-F5344CB8AC3E}">
        <p14:creationId xmlns:p14="http://schemas.microsoft.com/office/powerpoint/2010/main" val="24982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Tu</a:t>
            </a:r>
            <a:r>
              <a:rPr lang="en-IE" dirty="0" smtClean="0"/>
              <a:t> les </a:t>
            </a:r>
            <a:r>
              <a:rPr lang="en-IE" dirty="0" err="1" smtClean="0"/>
              <a:t>reconnais</a:t>
            </a:r>
            <a:r>
              <a:rPr lang="en-IE" dirty="0" smtClean="0"/>
              <a:t>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IE" dirty="0" smtClean="0"/>
          </a:p>
          <a:p>
            <a:pPr marL="68580" indent="0" algn="ctr">
              <a:buNone/>
            </a:pPr>
            <a:endParaRPr lang="en-IE" sz="2000" dirty="0"/>
          </a:p>
          <a:p>
            <a:pPr marL="68580" indent="0" algn="ctr">
              <a:buNone/>
            </a:pPr>
            <a:endParaRPr lang="en-IE" sz="2000" dirty="0"/>
          </a:p>
          <a:p>
            <a:pPr marL="68580" indent="0" algn="ctr">
              <a:buNone/>
            </a:pPr>
            <a:r>
              <a:rPr lang="en-IE" sz="8800" dirty="0" smtClean="0"/>
              <a:t>LUNDI</a:t>
            </a:r>
            <a:endParaRPr lang="en-IE" sz="8800" dirty="0"/>
          </a:p>
        </p:txBody>
      </p:sp>
    </p:spTree>
    <p:extLst>
      <p:ext uri="{BB962C8B-B14F-4D97-AF65-F5344CB8AC3E}">
        <p14:creationId xmlns:p14="http://schemas.microsoft.com/office/powerpoint/2010/main" val="189733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Tu</a:t>
            </a:r>
            <a:r>
              <a:rPr lang="en-IE" dirty="0" smtClean="0"/>
              <a:t> les </a:t>
            </a:r>
            <a:r>
              <a:rPr lang="en-IE" dirty="0" err="1" smtClean="0"/>
              <a:t>reconnais</a:t>
            </a:r>
            <a:r>
              <a:rPr lang="en-IE" dirty="0" smtClean="0"/>
              <a:t>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en-IE" sz="8800" dirty="0" smtClean="0"/>
          </a:p>
          <a:p>
            <a:pPr marL="68580" indent="0" algn="ctr">
              <a:buNone/>
            </a:pPr>
            <a:r>
              <a:rPr lang="en-IE" sz="8800" dirty="0" smtClean="0"/>
              <a:t>MARDI</a:t>
            </a:r>
            <a:endParaRPr lang="en-IE" sz="8800" dirty="0"/>
          </a:p>
        </p:txBody>
      </p:sp>
    </p:spTree>
    <p:extLst>
      <p:ext uri="{BB962C8B-B14F-4D97-AF65-F5344CB8AC3E}">
        <p14:creationId xmlns:p14="http://schemas.microsoft.com/office/powerpoint/2010/main" val="22537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Tu</a:t>
            </a:r>
            <a:r>
              <a:rPr lang="en-IE" dirty="0" smtClean="0"/>
              <a:t> les </a:t>
            </a:r>
            <a:r>
              <a:rPr lang="en-IE" dirty="0" err="1" smtClean="0"/>
              <a:t>reconnais</a:t>
            </a:r>
            <a:r>
              <a:rPr lang="en-IE" dirty="0" smtClean="0"/>
              <a:t>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en-IE" sz="11500" dirty="0" smtClean="0"/>
          </a:p>
          <a:p>
            <a:pPr marL="68580" indent="0" algn="ctr">
              <a:buNone/>
            </a:pPr>
            <a:r>
              <a:rPr lang="en-IE" sz="11500" dirty="0" smtClean="0"/>
              <a:t>MERCREDI</a:t>
            </a:r>
            <a:endParaRPr lang="en-IE" sz="11500" dirty="0"/>
          </a:p>
        </p:txBody>
      </p:sp>
    </p:spTree>
    <p:extLst>
      <p:ext uri="{BB962C8B-B14F-4D97-AF65-F5344CB8AC3E}">
        <p14:creationId xmlns:p14="http://schemas.microsoft.com/office/powerpoint/2010/main" val="18880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Tu</a:t>
            </a:r>
            <a:r>
              <a:rPr lang="en-IE" dirty="0" smtClean="0"/>
              <a:t> les </a:t>
            </a:r>
            <a:r>
              <a:rPr lang="en-IE" dirty="0" err="1" smtClean="0"/>
              <a:t>reconnais</a:t>
            </a:r>
            <a:r>
              <a:rPr lang="en-IE" dirty="0" smtClean="0"/>
              <a:t>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en-IE" sz="8800" dirty="0" smtClean="0"/>
          </a:p>
          <a:p>
            <a:pPr marL="68580" indent="0" algn="ctr">
              <a:buNone/>
            </a:pPr>
            <a:r>
              <a:rPr lang="en-IE" sz="8800" dirty="0" smtClean="0"/>
              <a:t>JEUDI</a:t>
            </a:r>
            <a:endParaRPr lang="en-IE" sz="8800" dirty="0"/>
          </a:p>
        </p:txBody>
      </p:sp>
    </p:spTree>
    <p:extLst>
      <p:ext uri="{BB962C8B-B14F-4D97-AF65-F5344CB8AC3E}">
        <p14:creationId xmlns:p14="http://schemas.microsoft.com/office/powerpoint/2010/main" val="25260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Tu</a:t>
            </a:r>
            <a:r>
              <a:rPr lang="en-IE" dirty="0" smtClean="0"/>
              <a:t> les </a:t>
            </a:r>
            <a:r>
              <a:rPr lang="en-IE" dirty="0" err="1" smtClean="0"/>
              <a:t>reconnais</a:t>
            </a:r>
            <a:r>
              <a:rPr lang="en-IE" dirty="0" smtClean="0"/>
              <a:t>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en-IE" sz="8000" dirty="0" smtClean="0"/>
          </a:p>
          <a:p>
            <a:pPr marL="68580" indent="0" algn="ctr">
              <a:buNone/>
            </a:pPr>
            <a:r>
              <a:rPr lang="en-IE" sz="11500" dirty="0" smtClean="0"/>
              <a:t>VENDREDI</a:t>
            </a:r>
            <a:endParaRPr lang="en-IE" sz="11500" dirty="0"/>
          </a:p>
        </p:txBody>
      </p:sp>
    </p:spTree>
    <p:extLst>
      <p:ext uri="{BB962C8B-B14F-4D97-AF65-F5344CB8AC3E}">
        <p14:creationId xmlns:p14="http://schemas.microsoft.com/office/powerpoint/2010/main" val="741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Tu</a:t>
            </a:r>
            <a:r>
              <a:rPr lang="en-IE" dirty="0" smtClean="0"/>
              <a:t> les </a:t>
            </a:r>
            <a:r>
              <a:rPr lang="en-IE" dirty="0" err="1" smtClean="0"/>
              <a:t>reconnais</a:t>
            </a:r>
            <a:r>
              <a:rPr lang="en-IE" dirty="0" smtClean="0"/>
              <a:t>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en-IE" sz="8800" dirty="0" smtClean="0"/>
          </a:p>
          <a:p>
            <a:pPr marL="68580" indent="0" algn="ctr">
              <a:buNone/>
            </a:pPr>
            <a:r>
              <a:rPr lang="en-IE" sz="8800" dirty="0" smtClean="0"/>
              <a:t>SAMEDI</a:t>
            </a:r>
            <a:endParaRPr lang="en-IE" sz="8800" dirty="0"/>
          </a:p>
        </p:txBody>
      </p:sp>
    </p:spTree>
    <p:extLst>
      <p:ext uri="{BB962C8B-B14F-4D97-AF65-F5344CB8AC3E}">
        <p14:creationId xmlns:p14="http://schemas.microsoft.com/office/powerpoint/2010/main" val="40403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Tu</a:t>
            </a:r>
            <a:r>
              <a:rPr lang="en-IE" dirty="0" smtClean="0"/>
              <a:t> les </a:t>
            </a:r>
            <a:r>
              <a:rPr lang="en-IE" dirty="0" err="1" smtClean="0"/>
              <a:t>reconnais</a:t>
            </a:r>
            <a:r>
              <a:rPr lang="en-IE" dirty="0" smtClean="0"/>
              <a:t>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en-IE" sz="6600" dirty="0" smtClean="0"/>
          </a:p>
          <a:p>
            <a:pPr marL="68580" indent="0" algn="ctr">
              <a:buNone/>
            </a:pPr>
            <a:r>
              <a:rPr lang="en-IE" sz="11500" dirty="0" smtClean="0"/>
              <a:t>DIMANCHE</a:t>
            </a:r>
            <a:endParaRPr lang="en-IE" sz="11500" dirty="0"/>
          </a:p>
        </p:txBody>
      </p:sp>
    </p:spTree>
    <p:extLst>
      <p:ext uri="{BB962C8B-B14F-4D97-AF65-F5344CB8AC3E}">
        <p14:creationId xmlns:p14="http://schemas.microsoft.com/office/powerpoint/2010/main" val="189659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on dit en français 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IE" sz="7200" dirty="0" smtClean="0"/>
              <a:t>Wednesday</a:t>
            </a:r>
            <a:endParaRPr lang="en-IE" sz="7200" dirty="0"/>
          </a:p>
        </p:txBody>
      </p:sp>
    </p:spTree>
    <p:extLst>
      <p:ext uri="{BB962C8B-B14F-4D97-AF65-F5344CB8AC3E}">
        <p14:creationId xmlns:p14="http://schemas.microsoft.com/office/powerpoint/2010/main" val="42358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33 0.13588 C -0.5533 0.24398 -0.41024 0.33171 -0.23594 0.33171 C -0.03004 0.33171 0.04444 0.23403 0.07552 0.175 L 0.10781 0.09653 C 0.13976 0.0375 0.21892 -0.05995 0.45121 -0.05995 C 0.60017 -0.05995 0.76962 0.02755 0.76962 0.13588 C 0.76962 0.24398 0.60017 0.33171 0.45121 0.33171 C 0.21892 0.33171 0.13976 0.23403 0.10781 0.175 L 0.07552 0.09653 C 0.04444 0.0375 -0.03004 -0.05995 -0.23594 -0.05995 C -0.41024 -0.05995 -0.5533 0.02755 -0.5533 0.13588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56</TotalTime>
  <Words>142</Words>
  <Application>Microsoft Office PowerPoint</Application>
  <PresentationFormat>On-screen Show (4:3)</PresentationFormat>
  <Paragraphs>53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Les jours de la semaine</vt:lpstr>
      <vt:lpstr>Tu les reconnais ?</vt:lpstr>
      <vt:lpstr>Tu les reconnais ?</vt:lpstr>
      <vt:lpstr>Tu les reconnais ?</vt:lpstr>
      <vt:lpstr>Tu les reconnais ?</vt:lpstr>
      <vt:lpstr>Tu les reconnais ?</vt:lpstr>
      <vt:lpstr>Tu les reconnais ?</vt:lpstr>
      <vt:lpstr>Tu les reconnais ?</vt:lpstr>
      <vt:lpstr>Comment on dit en français ?</vt:lpstr>
      <vt:lpstr>Comment on dit en français ?</vt:lpstr>
      <vt:lpstr>Comment on dit en français ?</vt:lpstr>
      <vt:lpstr>Comment on dit en français ?</vt:lpstr>
      <vt:lpstr>Comment on dit en français ?</vt:lpstr>
      <vt:lpstr>Comment on dit en français ?</vt:lpstr>
      <vt:lpstr>Comment on dit en français ?</vt:lpstr>
      <vt:lpstr>Et maintenant, une chanson !</vt:lpstr>
      <vt:lpstr>Lundi matin…</vt:lpstr>
      <vt:lpstr>Les mots croisés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jours de la semaine</dc:title>
  <dc:creator>michael kenny</dc:creator>
  <cp:lastModifiedBy>michael kenny</cp:lastModifiedBy>
  <cp:revision>10</cp:revision>
  <dcterms:created xsi:type="dcterms:W3CDTF">2012-09-09T12:04:57Z</dcterms:created>
  <dcterms:modified xsi:type="dcterms:W3CDTF">2012-09-09T13:01:28Z</dcterms:modified>
</cp:coreProperties>
</file>