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1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ga-I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28/02/2013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ga-IE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28/02/2013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28/02/2013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ga-IE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28/02/2013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28/02/2013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28/02/2013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28/02/2013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28/02/2013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28/02/2013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28/02/2013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28/02/2013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28/02/2013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28/02/2013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ga-IE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28/02/2013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28/02/2013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3.jpeg"/><Relationship Id="rId5" Type="http://schemas.openxmlformats.org/officeDocument/2006/relationships/image" Target="../media/image12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3.jpeg"/><Relationship Id="rId5" Type="http://schemas.openxmlformats.org/officeDocument/2006/relationships/image" Target="../media/image11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3.jpeg"/><Relationship Id="rId5" Type="http://schemas.openxmlformats.org/officeDocument/2006/relationships/image" Target="../media/image11.jpeg"/><Relationship Id="rId6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3.jpeg"/><Relationship Id="rId5" Type="http://schemas.openxmlformats.org/officeDocument/2006/relationships/image" Target="../media/image11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3.jpeg"/><Relationship Id="rId5" Type="http://schemas.openxmlformats.org/officeDocument/2006/relationships/image" Target="../media/image12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3.jpeg"/><Relationship Id="rId5" Type="http://schemas.openxmlformats.org/officeDocument/2006/relationships/image" Target="../media/image11.jpeg"/><Relationship Id="rId6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3.jpeg"/><Relationship Id="rId5" Type="http://schemas.openxmlformats.org/officeDocument/2006/relationships/image" Target="../media/image11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5.jpeg"/><Relationship Id="rId5" Type="http://schemas.openxmlformats.org/officeDocument/2006/relationships/image" Target="../media/image15.jpeg"/><Relationship Id="rId6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5.jpeg"/><Relationship Id="rId5" Type="http://schemas.openxmlformats.org/officeDocument/2006/relationships/image" Target="../media/image15.jpeg"/><Relationship Id="rId6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5.jpeg"/><Relationship Id="rId5" Type="http://schemas.openxmlformats.org/officeDocument/2006/relationships/image" Target="../media/image15.jpeg"/><Relationship Id="rId6" Type="http://schemas.openxmlformats.org/officeDocument/2006/relationships/image" Target="../media/image16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5.jpeg"/><Relationship Id="rId5" Type="http://schemas.openxmlformats.org/officeDocument/2006/relationships/image" Target="../media/image15.jpeg"/><Relationship Id="rId6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5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8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22" y="251994"/>
            <a:ext cx="2805038" cy="19252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784" y="2311107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jardin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4321" y="2278841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palier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7" name="Picture 6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pic>
        <p:nvPicPr>
          <p:cNvPr id="9" name="Picture 8" descr="images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993" y="3177967"/>
            <a:ext cx="2795835" cy="19790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16541" y="5224372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à</a:t>
            </a:r>
            <a:r>
              <a:rPr lang="en-US" b="1" dirty="0" smtClean="0">
                <a:solidFill>
                  <a:srgbClr val="FF0000"/>
                </a:solidFill>
              </a:rPr>
              <a:t> manger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1" name="Picture 10" descr="Unknown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026" y="251994"/>
            <a:ext cx="2585438" cy="183014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49555" y="2047557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cuisine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3" name="Picture 12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113" y="3198109"/>
            <a:ext cx="2539351" cy="168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444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319453"/>
            <a:ext cx="2585438" cy="18301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52233" y="2082841"/>
            <a:ext cx="242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</a:rPr>
              <a:t>bains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7" descr="Unknown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23" y="327655"/>
            <a:ext cx="2567010" cy="17419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50012" y="2077773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La </a:t>
            </a:r>
            <a:r>
              <a:rPr lang="en-US" b="1" dirty="0" err="1" smtClean="0">
                <a:solidFill>
                  <a:srgbClr val="0000FF"/>
                </a:solidFill>
              </a:rPr>
              <a:t>buanderie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0" name="Picture 9" descr="Unknown-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2778354"/>
            <a:ext cx="2585438" cy="21164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55457" y="5000410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chambre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Unknown-4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22" y="2778353"/>
            <a:ext cx="2658375" cy="2116437"/>
          </a:xfrm>
          <a:prstGeom prst="rect">
            <a:avLst/>
          </a:prstGeom>
        </p:spPr>
      </p:pic>
      <p:pic>
        <p:nvPicPr>
          <p:cNvPr id="14" name="Picture 13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82" y="2778354"/>
            <a:ext cx="2539351" cy="16837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523905" y="4799167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grenier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92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3057" y="2115016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cuisine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32" y="319454"/>
            <a:ext cx="2632365" cy="1830139"/>
          </a:xfrm>
          <a:prstGeom prst="rect">
            <a:avLst/>
          </a:prstGeom>
        </p:spPr>
      </p:pic>
      <p:pic>
        <p:nvPicPr>
          <p:cNvPr id="8" name="Picture 7" descr="Unknown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23" y="327655"/>
            <a:ext cx="2567010" cy="17419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50012" y="2077773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La </a:t>
            </a:r>
            <a:r>
              <a:rPr lang="en-US" b="1" dirty="0" err="1" smtClean="0">
                <a:solidFill>
                  <a:srgbClr val="0000FF"/>
                </a:solidFill>
              </a:rPr>
              <a:t>buanderie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0" name="Picture 9" descr="Unknown-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2778354"/>
            <a:ext cx="2585438" cy="21164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55457" y="5000410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chambre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Unknown-4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22" y="2778353"/>
            <a:ext cx="2658375" cy="21164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12861" y="5016099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bureau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4" name="Picture 13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82" y="2778354"/>
            <a:ext cx="2539351" cy="168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92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319453"/>
            <a:ext cx="2585438" cy="18301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3057" y="2115016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cuisine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32" y="319454"/>
            <a:ext cx="2632365" cy="18301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52233" y="2082841"/>
            <a:ext cx="242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</a:rPr>
              <a:t>bains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7" descr="Unknown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23" y="327655"/>
            <a:ext cx="2567010" cy="174191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55457" y="5000410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chambre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Unknown-4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22" y="2778353"/>
            <a:ext cx="2658375" cy="21164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12861" y="5016099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bureau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4" name="Picture 13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82" y="2778354"/>
            <a:ext cx="2539351" cy="168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92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319453"/>
            <a:ext cx="2585438" cy="18301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3057" y="2115016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cuisine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32" y="319454"/>
            <a:ext cx="2632365" cy="1830139"/>
          </a:xfrm>
          <a:prstGeom prst="rect">
            <a:avLst/>
          </a:prstGeom>
        </p:spPr>
      </p:pic>
      <p:pic>
        <p:nvPicPr>
          <p:cNvPr id="8" name="Picture 7" descr="Unknown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23" y="327655"/>
            <a:ext cx="2567010" cy="17419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50012" y="2077773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La </a:t>
            </a:r>
            <a:r>
              <a:rPr lang="en-US" b="1" dirty="0" err="1" smtClean="0">
                <a:solidFill>
                  <a:srgbClr val="0000FF"/>
                </a:solidFill>
              </a:rPr>
              <a:t>buanderie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0" name="Picture 9" descr="Unknown-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2778354"/>
            <a:ext cx="2585438" cy="21164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55457" y="5000410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chambre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2861" y="5016099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bureau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4" name="Picture 13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82" y="2778354"/>
            <a:ext cx="2539351" cy="168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92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319453"/>
            <a:ext cx="2585438" cy="1830141"/>
          </a:xfrm>
          <a:prstGeom prst="rect">
            <a:avLst/>
          </a:prstGeom>
        </p:spPr>
      </p:pic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32" y="319454"/>
            <a:ext cx="2632365" cy="18301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52233" y="2082841"/>
            <a:ext cx="242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</a:rPr>
              <a:t>bains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7" descr="Unknown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23" y="327655"/>
            <a:ext cx="2567010" cy="17419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50012" y="2077773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La </a:t>
            </a:r>
            <a:r>
              <a:rPr lang="en-US" b="1" dirty="0" err="1" smtClean="0">
                <a:solidFill>
                  <a:srgbClr val="0000FF"/>
                </a:solidFill>
              </a:rPr>
              <a:t>buanderie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0" name="Picture 9" descr="Unknown-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2778354"/>
            <a:ext cx="2585438" cy="2116437"/>
          </a:xfrm>
          <a:prstGeom prst="rect">
            <a:avLst/>
          </a:prstGeom>
        </p:spPr>
      </p:pic>
      <p:pic>
        <p:nvPicPr>
          <p:cNvPr id="12" name="Picture 11" descr="Unknown-4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22" y="2778353"/>
            <a:ext cx="2658375" cy="21164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12861" y="5016099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bureau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23905" y="4799167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grenier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92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3057" y="2115016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cuisine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32" y="319454"/>
            <a:ext cx="2632365" cy="18301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52233" y="2082841"/>
            <a:ext cx="242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</a:rPr>
              <a:t>bains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7" descr="Unknown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23" y="327655"/>
            <a:ext cx="2567010" cy="1741918"/>
          </a:xfrm>
          <a:prstGeom prst="rect">
            <a:avLst/>
          </a:prstGeom>
        </p:spPr>
      </p:pic>
      <p:pic>
        <p:nvPicPr>
          <p:cNvPr id="10" name="Picture 9" descr="Unknown-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2778354"/>
            <a:ext cx="2585438" cy="2116437"/>
          </a:xfrm>
          <a:prstGeom prst="rect">
            <a:avLst/>
          </a:prstGeom>
        </p:spPr>
      </p:pic>
      <p:pic>
        <p:nvPicPr>
          <p:cNvPr id="12" name="Picture 11" descr="Unknown-4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22" y="2778353"/>
            <a:ext cx="2658375" cy="21164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12861" y="5016099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bureau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4" name="Picture 13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82" y="2778354"/>
            <a:ext cx="2539351" cy="16837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523905" y="4799167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grenier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92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319453"/>
            <a:ext cx="2585438" cy="18301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3057" y="2115016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cuisine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32" y="319454"/>
            <a:ext cx="2632365" cy="1830139"/>
          </a:xfrm>
          <a:prstGeom prst="rect">
            <a:avLst/>
          </a:prstGeom>
        </p:spPr>
      </p:pic>
      <p:pic>
        <p:nvPicPr>
          <p:cNvPr id="8" name="Picture 7" descr="Unknown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23" y="327655"/>
            <a:ext cx="2567010" cy="17419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50012" y="2077773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La </a:t>
            </a:r>
            <a:r>
              <a:rPr lang="en-US" b="1" dirty="0" err="1" smtClean="0">
                <a:solidFill>
                  <a:srgbClr val="0000FF"/>
                </a:solidFill>
              </a:rPr>
              <a:t>buanderie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0" name="Picture 9" descr="Unknown-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2778354"/>
            <a:ext cx="2585438" cy="21164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55457" y="5000410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chambre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2861" y="5016099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bureau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4" name="Picture 13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82" y="2778354"/>
            <a:ext cx="2539351" cy="168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92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3057" y="2115016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cuisine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32" y="319454"/>
            <a:ext cx="2632365" cy="1830139"/>
          </a:xfrm>
          <a:prstGeom prst="rect">
            <a:avLst/>
          </a:prstGeom>
        </p:spPr>
      </p:pic>
      <p:pic>
        <p:nvPicPr>
          <p:cNvPr id="8" name="Picture 7" descr="Unknown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23" y="327655"/>
            <a:ext cx="2567010" cy="17419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50012" y="2077773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La </a:t>
            </a:r>
            <a:r>
              <a:rPr lang="en-US" b="1" dirty="0" err="1" smtClean="0">
                <a:solidFill>
                  <a:srgbClr val="0000FF"/>
                </a:solidFill>
              </a:rPr>
              <a:t>buanderie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0" name="Picture 9" descr="Unknown-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2778354"/>
            <a:ext cx="2585438" cy="2116437"/>
          </a:xfrm>
          <a:prstGeom prst="rect">
            <a:avLst/>
          </a:prstGeom>
        </p:spPr>
      </p:pic>
      <p:pic>
        <p:nvPicPr>
          <p:cNvPr id="12" name="Picture 11" descr="Unknown-4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22" y="2778353"/>
            <a:ext cx="2658375" cy="21164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12861" y="5016099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bureau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4" name="Picture 13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82" y="2778354"/>
            <a:ext cx="2539351" cy="16837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523905" y="4799167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grenier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92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319453"/>
            <a:ext cx="2585438" cy="18301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3057" y="2115016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cuisine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32" y="319454"/>
            <a:ext cx="2632365" cy="18301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52233" y="2082841"/>
            <a:ext cx="242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</a:rPr>
              <a:t>bains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50012" y="2077773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La </a:t>
            </a:r>
            <a:r>
              <a:rPr lang="en-US" b="1" dirty="0" err="1" smtClean="0">
                <a:solidFill>
                  <a:srgbClr val="0000FF"/>
                </a:solidFill>
              </a:rPr>
              <a:t>buanderie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0" name="Picture 9" descr="Unknown-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2778354"/>
            <a:ext cx="2585438" cy="21164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55457" y="5000410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chambre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Unknown-4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22" y="2778353"/>
            <a:ext cx="2658375" cy="2116437"/>
          </a:xfrm>
          <a:prstGeom prst="rect">
            <a:avLst/>
          </a:prstGeom>
        </p:spPr>
      </p:pic>
      <p:pic>
        <p:nvPicPr>
          <p:cNvPr id="14" name="Picture 13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82" y="2778354"/>
            <a:ext cx="2539351" cy="168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92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319453"/>
            <a:ext cx="2585438" cy="1830141"/>
          </a:xfrm>
          <a:prstGeom prst="rect">
            <a:avLst/>
          </a:prstGeom>
        </p:spPr>
      </p:pic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32" y="319454"/>
            <a:ext cx="2632365" cy="1830139"/>
          </a:xfrm>
          <a:prstGeom prst="rect">
            <a:avLst/>
          </a:prstGeom>
        </p:spPr>
      </p:pic>
      <p:pic>
        <p:nvPicPr>
          <p:cNvPr id="8" name="Picture 7" descr="Unknown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23" y="327655"/>
            <a:ext cx="2567010" cy="17419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50012" y="2077773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La </a:t>
            </a:r>
            <a:r>
              <a:rPr lang="en-US" b="1" dirty="0" err="1" smtClean="0">
                <a:solidFill>
                  <a:srgbClr val="0000FF"/>
                </a:solidFill>
              </a:rPr>
              <a:t>buanderie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5457" y="5000410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chambre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Unknown-4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22" y="2778353"/>
            <a:ext cx="2658375" cy="21164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12861" y="5016099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bureau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4" name="Picture 13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82" y="2778354"/>
            <a:ext cx="2539351" cy="16837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523905" y="4799167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grenier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9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8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22" y="251994"/>
            <a:ext cx="2805038" cy="1925229"/>
          </a:xfrm>
          <a:prstGeom prst="rect">
            <a:avLst/>
          </a:prstGeom>
        </p:spPr>
      </p:pic>
      <p:pic>
        <p:nvPicPr>
          <p:cNvPr id="5" name="Picture 4" descr="images-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69" y="251994"/>
            <a:ext cx="2622294" cy="19252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4321" y="2278841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palier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7" name="Picture 6" descr="imag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9232" y="5294709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salon / le </a:t>
            </a:r>
            <a:r>
              <a:rPr lang="en-US" b="1" dirty="0" err="1" smtClean="0">
                <a:solidFill>
                  <a:srgbClr val="0000FF"/>
                </a:solidFill>
              </a:rPr>
              <a:t>séjour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9" name="Picture 8" descr="images-1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993" y="3177967"/>
            <a:ext cx="2795835" cy="19790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49555" y="2047557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cuisine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3" name="Picture 12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113" y="3198109"/>
            <a:ext cx="2539351" cy="16837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682936" y="5218922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grenier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444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319453"/>
            <a:ext cx="2585438" cy="18301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3057" y="2115016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cuisine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52233" y="2082841"/>
            <a:ext cx="242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</a:rPr>
              <a:t>bains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7" descr="Unknown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23" y="327655"/>
            <a:ext cx="2567010" cy="1741918"/>
          </a:xfrm>
          <a:prstGeom prst="rect">
            <a:avLst/>
          </a:prstGeom>
        </p:spPr>
      </p:pic>
      <p:pic>
        <p:nvPicPr>
          <p:cNvPr id="10" name="Picture 9" descr="Unknown-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2778354"/>
            <a:ext cx="2585438" cy="2116437"/>
          </a:xfrm>
          <a:prstGeom prst="rect">
            <a:avLst/>
          </a:prstGeom>
        </p:spPr>
      </p:pic>
      <p:pic>
        <p:nvPicPr>
          <p:cNvPr id="12" name="Picture 11" descr="Unknown-4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22" y="2778353"/>
            <a:ext cx="2658375" cy="21164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12861" y="5016099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bureau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4" name="Picture 13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82" y="2778354"/>
            <a:ext cx="2539351" cy="16837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523905" y="4799167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grenier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92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319453"/>
            <a:ext cx="2585438" cy="18301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3057" y="2115016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cuisine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32" y="319454"/>
            <a:ext cx="2632365" cy="18301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52233" y="2082841"/>
            <a:ext cx="242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</a:rPr>
              <a:t>bains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7" descr="Unknown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23" y="327655"/>
            <a:ext cx="2567010" cy="1741918"/>
          </a:xfrm>
          <a:prstGeom prst="rect">
            <a:avLst/>
          </a:prstGeom>
        </p:spPr>
      </p:pic>
      <p:pic>
        <p:nvPicPr>
          <p:cNvPr id="10" name="Picture 9" descr="Unknown-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2778354"/>
            <a:ext cx="2585438" cy="2116437"/>
          </a:xfrm>
          <a:prstGeom prst="rect">
            <a:avLst/>
          </a:prstGeom>
        </p:spPr>
      </p:pic>
      <p:pic>
        <p:nvPicPr>
          <p:cNvPr id="12" name="Picture 11" descr="Unknown-4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22" y="2778353"/>
            <a:ext cx="2658375" cy="21164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12861" y="5016099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bureau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23905" y="4799167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grenier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92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319453"/>
            <a:ext cx="2585438" cy="18301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52233" y="2082841"/>
            <a:ext cx="242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</a:rPr>
              <a:t>bains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7" descr="Unknown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23" y="327655"/>
            <a:ext cx="2567010" cy="1741918"/>
          </a:xfrm>
          <a:prstGeom prst="rect">
            <a:avLst/>
          </a:prstGeom>
        </p:spPr>
      </p:pic>
      <p:pic>
        <p:nvPicPr>
          <p:cNvPr id="10" name="Picture 9" descr="Unknown-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2778354"/>
            <a:ext cx="2585438" cy="21164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55457" y="5000410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chambre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Unknown-4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22" y="2778353"/>
            <a:ext cx="2658375" cy="21164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12861" y="5016099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bureau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4" name="Picture 13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82" y="2778354"/>
            <a:ext cx="2539351" cy="16837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523905" y="4799167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grenier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92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319453"/>
            <a:ext cx="2585438" cy="1830141"/>
          </a:xfrm>
          <a:prstGeom prst="rect">
            <a:avLst/>
          </a:prstGeom>
        </p:spPr>
      </p:pic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32" y="319454"/>
            <a:ext cx="2632365" cy="18301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52233" y="2082841"/>
            <a:ext cx="242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</a:rPr>
              <a:t>bains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7" descr="Unknown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23" y="327655"/>
            <a:ext cx="2567010" cy="1741918"/>
          </a:xfrm>
          <a:prstGeom prst="rect">
            <a:avLst/>
          </a:prstGeom>
        </p:spPr>
      </p:pic>
      <p:pic>
        <p:nvPicPr>
          <p:cNvPr id="10" name="Picture 9" descr="Unknown-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2778354"/>
            <a:ext cx="2585438" cy="21164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55457" y="5000410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chambre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2861" y="5016099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bureau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4" name="Picture 13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82" y="2778354"/>
            <a:ext cx="2539351" cy="16837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523905" y="4799167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grenier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92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7" y="288971"/>
            <a:ext cx="2581607" cy="19337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2081" y="2335376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à</a:t>
            </a:r>
            <a:r>
              <a:rPr lang="en-US" b="1" dirty="0" smtClean="0">
                <a:solidFill>
                  <a:srgbClr val="FF0000"/>
                </a:solidFill>
              </a:rPr>
              <a:t> manger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9232" y="5294709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salon / le </a:t>
            </a:r>
            <a:r>
              <a:rPr lang="en-US" b="1" dirty="0" err="1" smtClean="0">
                <a:solidFill>
                  <a:srgbClr val="0000FF"/>
                </a:solidFill>
              </a:rPr>
              <a:t>séjour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8" name="Picture 7" descr="Unknown-6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3164763"/>
            <a:ext cx="2930330" cy="20177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33670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L’entrée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" name="Picture 9" descr="Unknown-7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288971"/>
            <a:ext cx="2589690" cy="1979074"/>
          </a:xfrm>
          <a:prstGeom prst="rect">
            <a:avLst/>
          </a:prstGeom>
        </p:spPr>
      </p:pic>
      <p:pic>
        <p:nvPicPr>
          <p:cNvPr id="12" name="Picture 11" descr="images-3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3164763"/>
            <a:ext cx="2533339" cy="20177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59296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 piscine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2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7" y="288971"/>
            <a:ext cx="2581607" cy="19337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1190" y="2341111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Les toilettes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42081" y="2335376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à</a:t>
            </a:r>
            <a:r>
              <a:rPr lang="en-US" b="1" dirty="0" smtClean="0">
                <a:solidFill>
                  <a:srgbClr val="FF0000"/>
                </a:solidFill>
              </a:rPr>
              <a:t> manger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pic>
        <p:nvPicPr>
          <p:cNvPr id="8" name="Picture 7" descr="Unknown-6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3164763"/>
            <a:ext cx="2930330" cy="2017720"/>
          </a:xfrm>
          <a:prstGeom prst="rect">
            <a:avLst/>
          </a:prstGeom>
        </p:spPr>
      </p:pic>
      <p:pic>
        <p:nvPicPr>
          <p:cNvPr id="10" name="Picture 9" descr="Unknown-7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288971"/>
            <a:ext cx="2589690" cy="19790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59296" y="2356718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véranda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images-3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3164763"/>
            <a:ext cx="2533339" cy="20177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59296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 piscine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21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7" y="288971"/>
            <a:ext cx="2581607" cy="19337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1190" y="2341111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Les toilettes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288971"/>
            <a:ext cx="2795835" cy="1979074"/>
          </a:xfrm>
          <a:prstGeom prst="rect">
            <a:avLst/>
          </a:prstGeom>
        </p:spPr>
      </p:pic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pic>
        <p:nvPicPr>
          <p:cNvPr id="8" name="Picture 7" descr="Unknown-6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3164763"/>
            <a:ext cx="2930330" cy="20177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33670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L’entrée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9296" y="2356718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véranda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images-3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3164763"/>
            <a:ext cx="2533339" cy="20177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59296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 piscine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2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7" y="288971"/>
            <a:ext cx="2581607" cy="19337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1190" y="2341111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Les toilettes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288971"/>
            <a:ext cx="2795835" cy="19790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9232" y="5294709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salon / le </a:t>
            </a:r>
            <a:r>
              <a:rPr lang="en-US" b="1" dirty="0" err="1" smtClean="0">
                <a:solidFill>
                  <a:srgbClr val="0000FF"/>
                </a:solidFill>
              </a:rPr>
              <a:t>séjour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8" name="Picture 7" descr="Unknown-6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3164763"/>
            <a:ext cx="2930330" cy="20177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33670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L’entrée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" name="Picture 9" descr="Unknown-7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288971"/>
            <a:ext cx="2589690" cy="19790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59296" y="2356718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véranda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images-3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3164763"/>
            <a:ext cx="2533339" cy="201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021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7" y="288971"/>
            <a:ext cx="2581607" cy="1933713"/>
          </a:xfrm>
          <a:prstGeom prst="rect">
            <a:avLst/>
          </a:prstGeom>
        </p:spPr>
      </p:pic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288971"/>
            <a:ext cx="2795835" cy="1979074"/>
          </a:xfrm>
          <a:prstGeom prst="rect">
            <a:avLst/>
          </a:prstGeom>
        </p:spPr>
      </p:pic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9232" y="5294709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salon / le </a:t>
            </a:r>
            <a:r>
              <a:rPr lang="en-US" b="1" dirty="0" err="1" smtClean="0">
                <a:solidFill>
                  <a:srgbClr val="0000FF"/>
                </a:solidFill>
              </a:rPr>
              <a:t>séjour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3670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L’entrée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" name="Picture 9" descr="Unknown-7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288971"/>
            <a:ext cx="2589690" cy="19790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59296" y="2356718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véranda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images-3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3164763"/>
            <a:ext cx="2533339" cy="20177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59296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 piscine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21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7" y="288971"/>
            <a:ext cx="2581607" cy="19337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1190" y="2341111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Les toilettes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288971"/>
            <a:ext cx="2795835" cy="1979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2081" y="2335376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à</a:t>
            </a:r>
            <a:r>
              <a:rPr lang="en-US" b="1" dirty="0" smtClean="0">
                <a:solidFill>
                  <a:srgbClr val="FF0000"/>
                </a:solidFill>
              </a:rPr>
              <a:t> manger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pic>
        <p:nvPicPr>
          <p:cNvPr id="8" name="Picture 7" descr="Unknown-6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3164763"/>
            <a:ext cx="2930330" cy="20177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59296" y="2356718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véranda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images-3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3164763"/>
            <a:ext cx="2533339" cy="20177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59296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 piscine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8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22" y="251994"/>
            <a:ext cx="2805038" cy="19252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784" y="2311107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jardin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 descr="images-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69" y="251994"/>
            <a:ext cx="2622294" cy="19252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9232" y="5294709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salon / le </a:t>
            </a:r>
            <a:r>
              <a:rPr lang="en-US" b="1" dirty="0" err="1" smtClean="0">
                <a:solidFill>
                  <a:srgbClr val="0000FF"/>
                </a:solidFill>
              </a:rPr>
              <a:t>séjour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9" name="Picture 8" descr="images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993" y="3177967"/>
            <a:ext cx="2795835" cy="19790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16541" y="5224372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à</a:t>
            </a:r>
            <a:r>
              <a:rPr lang="en-US" b="1" dirty="0" smtClean="0">
                <a:solidFill>
                  <a:srgbClr val="FF0000"/>
                </a:solidFill>
              </a:rPr>
              <a:t> manger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1" name="Picture 10" descr="Unknown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026" y="251994"/>
            <a:ext cx="2585438" cy="1830141"/>
          </a:xfrm>
          <a:prstGeom prst="rect">
            <a:avLst/>
          </a:prstGeom>
        </p:spPr>
      </p:pic>
      <p:pic>
        <p:nvPicPr>
          <p:cNvPr id="13" name="Picture 12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113" y="3198109"/>
            <a:ext cx="2539351" cy="16837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682936" y="5218922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grenier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444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7" y="288971"/>
            <a:ext cx="2581607" cy="19337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1190" y="2341111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Les toilettes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288971"/>
            <a:ext cx="2795835" cy="1979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2081" y="2335376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à</a:t>
            </a:r>
            <a:r>
              <a:rPr lang="en-US" b="1" dirty="0" smtClean="0">
                <a:solidFill>
                  <a:srgbClr val="FF0000"/>
                </a:solidFill>
              </a:rPr>
              <a:t> manger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9232" y="5294709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salon / le </a:t>
            </a:r>
            <a:r>
              <a:rPr lang="en-US" b="1" dirty="0" err="1" smtClean="0">
                <a:solidFill>
                  <a:srgbClr val="0000FF"/>
                </a:solidFill>
              </a:rPr>
              <a:t>séjour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8" name="Picture 7" descr="Unknown-6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3164763"/>
            <a:ext cx="2930330" cy="2017720"/>
          </a:xfrm>
          <a:prstGeom prst="rect">
            <a:avLst/>
          </a:prstGeom>
        </p:spPr>
      </p:pic>
      <p:pic>
        <p:nvPicPr>
          <p:cNvPr id="10" name="Picture 9" descr="Unknown-7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288971"/>
            <a:ext cx="2589690" cy="19790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59296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 piscine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21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7" y="288971"/>
            <a:ext cx="2581607" cy="19337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1190" y="2341111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Les toilettes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288971"/>
            <a:ext cx="2795835" cy="19790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9232" y="5294709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salon / le </a:t>
            </a:r>
            <a:r>
              <a:rPr lang="en-US" b="1" dirty="0" err="1" smtClean="0">
                <a:solidFill>
                  <a:srgbClr val="0000FF"/>
                </a:solidFill>
              </a:rPr>
              <a:t>séjour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8" name="Picture 7" descr="Unknown-6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3164763"/>
            <a:ext cx="2930330" cy="2017720"/>
          </a:xfrm>
          <a:prstGeom prst="rect">
            <a:avLst/>
          </a:prstGeom>
        </p:spPr>
      </p:pic>
      <p:pic>
        <p:nvPicPr>
          <p:cNvPr id="10" name="Picture 9" descr="Unknown-7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288971"/>
            <a:ext cx="2589690" cy="19790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59296" y="2356718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véranda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images-3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3164763"/>
            <a:ext cx="2533339" cy="20177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59296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 piscine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21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7" y="288971"/>
            <a:ext cx="2581607" cy="19337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1190" y="2341111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Les toilettes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288971"/>
            <a:ext cx="2795835" cy="1979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2081" y="2335376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à</a:t>
            </a:r>
            <a:r>
              <a:rPr lang="en-US" b="1" dirty="0" smtClean="0">
                <a:solidFill>
                  <a:srgbClr val="FF0000"/>
                </a:solidFill>
              </a:rPr>
              <a:t> manger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9232" y="5294709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salon / le </a:t>
            </a:r>
            <a:r>
              <a:rPr lang="en-US" b="1" dirty="0" err="1" smtClean="0">
                <a:solidFill>
                  <a:srgbClr val="0000FF"/>
                </a:solidFill>
              </a:rPr>
              <a:t>séjour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3670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L’entrée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" name="Picture 9" descr="Unknown-7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288971"/>
            <a:ext cx="2589690" cy="1979074"/>
          </a:xfrm>
          <a:prstGeom prst="rect">
            <a:avLst/>
          </a:prstGeom>
        </p:spPr>
      </p:pic>
      <p:pic>
        <p:nvPicPr>
          <p:cNvPr id="12" name="Picture 11" descr="images-3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3164763"/>
            <a:ext cx="2533339" cy="201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021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7" y="288971"/>
            <a:ext cx="2581607" cy="19337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1190" y="2341111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Les toilettes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42081" y="2335376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à</a:t>
            </a:r>
            <a:r>
              <a:rPr lang="en-US" b="1" dirty="0" smtClean="0">
                <a:solidFill>
                  <a:srgbClr val="FF0000"/>
                </a:solidFill>
              </a:rPr>
              <a:t> manger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pic>
        <p:nvPicPr>
          <p:cNvPr id="8" name="Picture 7" descr="Unknown-6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3164763"/>
            <a:ext cx="2930330" cy="2017720"/>
          </a:xfrm>
          <a:prstGeom prst="rect">
            <a:avLst/>
          </a:prstGeom>
        </p:spPr>
      </p:pic>
      <p:pic>
        <p:nvPicPr>
          <p:cNvPr id="10" name="Picture 9" descr="Unknown-7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288971"/>
            <a:ext cx="2589690" cy="19790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59296" y="2356718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véranda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images-3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3164763"/>
            <a:ext cx="2533339" cy="20177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59296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 piscine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21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7" y="288971"/>
            <a:ext cx="2581607" cy="1933713"/>
          </a:xfrm>
          <a:prstGeom prst="rect">
            <a:avLst/>
          </a:prstGeom>
        </p:spPr>
      </p:pic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288971"/>
            <a:ext cx="2795835" cy="1979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2081" y="2335376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à</a:t>
            </a:r>
            <a:r>
              <a:rPr lang="en-US" b="1" dirty="0" smtClean="0">
                <a:solidFill>
                  <a:srgbClr val="FF0000"/>
                </a:solidFill>
              </a:rPr>
              <a:t> manger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9232" y="5294709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salon / le </a:t>
            </a:r>
            <a:r>
              <a:rPr lang="en-US" b="1" dirty="0" err="1" smtClean="0">
                <a:solidFill>
                  <a:srgbClr val="0000FF"/>
                </a:solidFill>
              </a:rPr>
              <a:t>séjour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8" name="Picture 7" descr="Unknown-6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3164763"/>
            <a:ext cx="2930330" cy="20177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33670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L’entrée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9296" y="2356718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véranda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images-3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3164763"/>
            <a:ext cx="2533339" cy="201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021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7" y="288971"/>
            <a:ext cx="2581607" cy="19337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1190" y="2341111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Les toilettes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42081" y="2335376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à</a:t>
            </a:r>
            <a:r>
              <a:rPr lang="en-US" b="1" dirty="0" smtClean="0">
                <a:solidFill>
                  <a:srgbClr val="FF0000"/>
                </a:solidFill>
              </a:rPr>
              <a:t> manger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pic>
        <p:nvPicPr>
          <p:cNvPr id="8" name="Picture 7" descr="Unknown-6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3164763"/>
            <a:ext cx="2930330" cy="2017720"/>
          </a:xfrm>
          <a:prstGeom prst="rect">
            <a:avLst/>
          </a:prstGeom>
        </p:spPr>
      </p:pic>
      <p:pic>
        <p:nvPicPr>
          <p:cNvPr id="10" name="Picture 9" descr="Unknown-7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288971"/>
            <a:ext cx="2589690" cy="19790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59296" y="2356718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véranda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images-3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3164763"/>
            <a:ext cx="2533339" cy="20177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59296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 piscine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21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1190" y="2341111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Les toilettes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288971"/>
            <a:ext cx="2795835" cy="1979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2081" y="2335376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à</a:t>
            </a:r>
            <a:r>
              <a:rPr lang="en-US" b="1" dirty="0" smtClean="0">
                <a:solidFill>
                  <a:srgbClr val="FF0000"/>
                </a:solidFill>
              </a:rPr>
              <a:t> manger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9232" y="5294709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salon / le </a:t>
            </a:r>
            <a:r>
              <a:rPr lang="en-US" b="1" dirty="0" err="1" smtClean="0">
                <a:solidFill>
                  <a:srgbClr val="0000FF"/>
                </a:solidFill>
              </a:rPr>
              <a:t>séjour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8" name="Picture 7" descr="Unknown-6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3164763"/>
            <a:ext cx="2930330" cy="2017720"/>
          </a:xfrm>
          <a:prstGeom prst="rect">
            <a:avLst/>
          </a:prstGeom>
        </p:spPr>
      </p:pic>
      <p:pic>
        <p:nvPicPr>
          <p:cNvPr id="10" name="Picture 9" descr="Unknown-7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288971"/>
            <a:ext cx="2589690" cy="1979074"/>
          </a:xfrm>
          <a:prstGeom prst="rect">
            <a:avLst/>
          </a:prstGeom>
        </p:spPr>
      </p:pic>
      <p:pic>
        <p:nvPicPr>
          <p:cNvPr id="12" name="Picture 11" descr="images-3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3164763"/>
            <a:ext cx="2533339" cy="20177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59296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 piscine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21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7" y="288971"/>
            <a:ext cx="2581607" cy="19337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1190" y="2341111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Les toilettes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288971"/>
            <a:ext cx="2795835" cy="19790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9232" y="5294709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salon / le </a:t>
            </a:r>
            <a:r>
              <a:rPr lang="en-US" b="1" dirty="0" err="1" smtClean="0">
                <a:solidFill>
                  <a:srgbClr val="0000FF"/>
                </a:solidFill>
              </a:rPr>
              <a:t>séjour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8" name="Picture 7" descr="Unknown-6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3164763"/>
            <a:ext cx="2930330" cy="20177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33670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L’entrée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" name="Picture 9" descr="Unknown-7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288971"/>
            <a:ext cx="2589690" cy="1979074"/>
          </a:xfrm>
          <a:prstGeom prst="rect">
            <a:avLst/>
          </a:prstGeom>
        </p:spPr>
      </p:pic>
      <p:pic>
        <p:nvPicPr>
          <p:cNvPr id="12" name="Picture 11" descr="images-3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3164763"/>
            <a:ext cx="2533339" cy="20177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59296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 piscine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21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7" y="288971"/>
            <a:ext cx="2581607" cy="1933713"/>
          </a:xfrm>
          <a:prstGeom prst="rect">
            <a:avLst/>
          </a:prstGeom>
        </p:spPr>
      </p:pic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33" y="288971"/>
            <a:ext cx="2795835" cy="1979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2081" y="2335376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à</a:t>
            </a:r>
            <a:r>
              <a:rPr lang="en-US" b="1" dirty="0" smtClean="0">
                <a:solidFill>
                  <a:srgbClr val="FF0000"/>
                </a:solidFill>
              </a:rPr>
              <a:t> manger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33670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L’entrée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" name="Picture 9" descr="Unknown-7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288971"/>
            <a:ext cx="2589690" cy="19790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59296" y="2356718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véranda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images-3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77" y="3164763"/>
            <a:ext cx="2533339" cy="20177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59296" y="5294709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La piscine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8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22" y="251994"/>
            <a:ext cx="2805038" cy="19252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784" y="2311107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jardin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 descr="images-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69" y="251994"/>
            <a:ext cx="2622294" cy="19252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4321" y="2278841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palier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7" name="Picture 6" descr="imag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16541" y="5224372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à</a:t>
            </a:r>
            <a:r>
              <a:rPr lang="en-US" b="1" dirty="0" smtClean="0">
                <a:solidFill>
                  <a:srgbClr val="FF0000"/>
                </a:solidFill>
              </a:rPr>
              <a:t> manger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1" name="Picture 10" descr="Unknown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026" y="251994"/>
            <a:ext cx="2585438" cy="1830141"/>
          </a:xfrm>
          <a:prstGeom prst="rect">
            <a:avLst/>
          </a:prstGeom>
        </p:spPr>
      </p:pic>
      <p:pic>
        <p:nvPicPr>
          <p:cNvPr id="13" name="Picture 12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113" y="3198109"/>
            <a:ext cx="2539351" cy="16837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682936" y="5218922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grenier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44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8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22" y="251994"/>
            <a:ext cx="2805038" cy="19252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784" y="2311107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jardin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 descr="images-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69" y="251994"/>
            <a:ext cx="2622294" cy="1925229"/>
          </a:xfrm>
          <a:prstGeom prst="rect">
            <a:avLst/>
          </a:prstGeom>
        </p:spPr>
      </p:pic>
      <p:pic>
        <p:nvPicPr>
          <p:cNvPr id="7" name="Picture 6" descr="imag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9232" y="5294709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salon / le </a:t>
            </a:r>
            <a:r>
              <a:rPr lang="en-US" b="1" dirty="0" err="1" smtClean="0">
                <a:solidFill>
                  <a:srgbClr val="0000FF"/>
                </a:solidFill>
              </a:rPr>
              <a:t>séjour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9" name="Picture 8" descr="images-1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993" y="3177967"/>
            <a:ext cx="2795835" cy="19790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16541" y="5224372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à</a:t>
            </a:r>
            <a:r>
              <a:rPr lang="en-US" b="1" dirty="0" smtClean="0">
                <a:solidFill>
                  <a:srgbClr val="FF0000"/>
                </a:solidFill>
              </a:rPr>
              <a:t> manger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1" name="Picture 10" descr="Unknown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026" y="251994"/>
            <a:ext cx="2585438" cy="183014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682936" y="5218922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grenier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444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9784" y="2311107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jardin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69" y="251994"/>
            <a:ext cx="2622294" cy="19252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4321" y="2278841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palier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7" name="Picture 6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pic>
        <p:nvPicPr>
          <p:cNvPr id="9" name="Picture 8" descr="images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993" y="3177967"/>
            <a:ext cx="2795835" cy="1979074"/>
          </a:xfrm>
          <a:prstGeom prst="rect">
            <a:avLst/>
          </a:prstGeom>
        </p:spPr>
      </p:pic>
      <p:pic>
        <p:nvPicPr>
          <p:cNvPr id="11" name="Picture 10" descr="Unknown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026" y="251994"/>
            <a:ext cx="2585438" cy="183014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49555" y="2047557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cuisine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3" name="Picture 12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113" y="3198109"/>
            <a:ext cx="2539351" cy="16837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682936" y="5218922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grenier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444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known-8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22" y="251994"/>
            <a:ext cx="2805038" cy="19252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784" y="2311107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jardin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4321" y="2278841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palier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7" name="Picture 6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9232" y="5294709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salon / le </a:t>
            </a:r>
            <a:r>
              <a:rPr lang="en-US" b="1" dirty="0" err="1" smtClean="0">
                <a:solidFill>
                  <a:srgbClr val="0000FF"/>
                </a:solidFill>
              </a:rPr>
              <a:t>séjour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9" name="Picture 8" descr="images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993" y="3177967"/>
            <a:ext cx="2795835" cy="1979074"/>
          </a:xfrm>
          <a:prstGeom prst="rect">
            <a:avLst/>
          </a:prstGeom>
        </p:spPr>
      </p:pic>
      <p:pic>
        <p:nvPicPr>
          <p:cNvPr id="11" name="Picture 10" descr="Unknown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026" y="251994"/>
            <a:ext cx="2585438" cy="183014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49555" y="2047557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cuisine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3" name="Picture 12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113" y="3198109"/>
            <a:ext cx="2539351" cy="168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444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9784" y="2311107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jardin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69" y="251994"/>
            <a:ext cx="2622294" cy="1925229"/>
          </a:xfrm>
          <a:prstGeom prst="rect">
            <a:avLst/>
          </a:prstGeom>
        </p:spPr>
      </p:pic>
      <p:pic>
        <p:nvPicPr>
          <p:cNvPr id="7" name="Picture 6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" y="3164763"/>
            <a:ext cx="2565242" cy="20177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9232" y="5294709"/>
            <a:ext cx="256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salon / le </a:t>
            </a:r>
            <a:r>
              <a:rPr lang="en-US" b="1" dirty="0" err="1" smtClean="0">
                <a:solidFill>
                  <a:srgbClr val="0000FF"/>
                </a:solidFill>
              </a:rPr>
              <a:t>séjour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9" name="Picture 8" descr="images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993" y="3177967"/>
            <a:ext cx="2795835" cy="19790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16541" y="5224372"/>
            <a:ext cx="20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salle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à</a:t>
            </a:r>
            <a:r>
              <a:rPr lang="en-US" b="1" dirty="0" smtClean="0">
                <a:solidFill>
                  <a:srgbClr val="FF0000"/>
                </a:solidFill>
              </a:rPr>
              <a:t> manger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1" name="Picture 10" descr="Unknown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026" y="251994"/>
            <a:ext cx="2585438" cy="183014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49555" y="2047557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cuisine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3" name="Picture 12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113" y="3198109"/>
            <a:ext cx="2539351" cy="168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444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319453"/>
            <a:ext cx="2585438" cy="18301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3057" y="2115016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 cuisine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32" y="319454"/>
            <a:ext cx="2632365" cy="18301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50012" y="2077773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La </a:t>
            </a:r>
            <a:r>
              <a:rPr lang="en-US" b="1" dirty="0" err="1" smtClean="0">
                <a:solidFill>
                  <a:srgbClr val="0000FF"/>
                </a:solidFill>
              </a:rPr>
              <a:t>buanderie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0" name="Picture 9" descr="Unknown-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8" y="2778354"/>
            <a:ext cx="2585438" cy="2116437"/>
          </a:xfrm>
          <a:prstGeom prst="rect">
            <a:avLst/>
          </a:prstGeom>
        </p:spPr>
      </p:pic>
      <p:pic>
        <p:nvPicPr>
          <p:cNvPr id="12" name="Picture 11" descr="Unknown-4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522" y="2778353"/>
            <a:ext cx="2658375" cy="21164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12861" y="5016099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bureau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4" name="Picture 13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82" y="2778354"/>
            <a:ext cx="2539351" cy="16837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523905" y="4799167"/>
            <a:ext cx="164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 </a:t>
            </a:r>
            <a:r>
              <a:rPr lang="en-US" b="1" dirty="0" err="1" smtClean="0">
                <a:solidFill>
                  <a:srgbClr val="0000FF"/>
                </a:solidFill>
              </a:rPr>
              <a:t>grenier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087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147</TotalTime>
  <Words>386</Words>
  <Application>Microsoft Macintosh PowerPoint</Application>
  <PresentationFormat>On-screen Show (4:3)</PresentationFormat>
  <Paragraphs>152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Capital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kenny</dc:creator>
  <cp:lastModifiedBy>michael kenny</cp:lastModifiedBy>
  <cp:revision>8</cp:revision>
  <dcterms:created xsi:type="dcterms:W3CDTF">2013-02-28T19:29:05Z</dcterms:created>
  <dcterms:modified xsi:type="dcterms:W3CDTF">2013-02-28T21:56:28Z</dcterms:modified>
</cp:coreProperties>
</file>