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21"/>
  </p:notesMasterIdLst>
  <p:sldIdLst>
    <p:sldId id="256" r:id="rId2"/>
    <p:sldId id="281" r:id="rId3"/>
    <p:sldId id="257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72" r:id="rId12"/>
    <p:sldId id="282" r:id="rId13"/>
    <p:sldId id="277" r:id="rId14"/>
    <p:sldId id="278" r:id="rId15"/>
    <p:sldId id="279" r:id="rId16"/>
    <p:sldId id="280" r:id="rId17"/>
    <p:sldId id="283" r:id="rId18"/>
    <p:sldId id="284" r:id="rId19"/>
    <p:sldId id="28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5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2B0BB-1A0B-A149-8061-5793F84E8DCB}" type="datetimeFigureOut">
              <a:rPr lang="en-US" smtClean="0"/>
              <a:t>16/01/2013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1CC60-A6CC-E042-99E4-6FB6E659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33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Synonyme</a:t>
            </a:r>
            <a:r>
              <a:rPr lang="en-US" dirty="0" smtClean="0"/>
              <a:t> de la question </a:t>
            </a:r>
            <a:r>
              <a:rPr lang="fr-FR" noProof="0" dirty="0" smtClean="0"/>
              <a:t>: Est-ce que vous vous occupez suffisamment</a:t>
            </a:r>
            <a:r>
              <a:rPr lang="fr-FR" baseline="0" noProof="0" dirty="0" smtClean="0"/>
              <a:t> de votre santé ?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1CC60-A6CC-E042-99E4-6FB6E65986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28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Consulter = </a:t>
            </a:r>
            <a:r>
              <a:rPr lang="en-US" dirty="0" err="1" smtClean="0"/>
              <a:t>aller</a:t>
            </a:r>
            <a:r>
              <a:rPr lang="en-US" dirty="0" smtClean="0"/>
              <a:t> chez le </a:t>
            </a:r>
            <a:r>
              <a:rPr lang="en-US" dirty="0" err="1" smtClean="0"/>
              <a:t>médecin</a:t>
            </a:r>
            <a:r>
              <a:rPr lang="en-US" dirty="0" smtClean="0"/>
              <a:t> / le </a:t>
            </a:r>
            <a:r>
              <a:rPr lang="en-US" dirty="0" err="1" smtClean="0"/>
              <a:t>docteur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1CC60-A6CC-E042-99E4-6FB6E65986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99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ordonnance</a:t>
            </a:r>
            <a:r>
              <a:rPr lang="en-US" baseline="0" dirty="0" smtClean="0"/>
              <a:t> – la </a:t>
            </a:r>
            <a:r>
              <a:rPr lang="en-US" baseline="0" dirty="0" err="1" smtClean="0"/>
              <a:t>feuille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papier</a:t>
            </a:r>
            <a:r>
              <a:rPr lang="en-US" baseline="0" dirty="0" smtClean="0"/>
              <a:t> qui </a:t>
            </a:r>
            <a:r>
              <a:rPr lang="en-US" baseline="0" dirty="0" err="1" smtClean="0"/>
              <a:t>est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délivrée</a:t>
            </a:r>
            <a:r>
              <a:rPr lang="en-US" baseline="0" dirty="0" smtClean="0"/>
              <a:t> par le </a:t>
            </a:r>
            <a:r>
              <a:rPr lang="en-US" baseline="0" dirty="0" err="1" smtClean="0"/>
              <a:t>médecin</a:t>
            </a:r>
            <a:r>
              <a:rPr lang="en-US" baseline="0" dirty="0" smtClean="0"/>
              <a:t>. Il y a les </a:t>
            </a:r>
            <a:r>
              <a:rPr lang="en-US" baseline="0" dirty="0" err="1" smtClean="0"/>
              <a:t>médicaments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écrits</a:t>
            </a:r>
            <a:r>
              <a:rPr lang="en-US" baseline="0" dirty="0" smtClean="0"/>
              <a:t>. On la </a:t>
            </a:r>
            <a:r>
              <a:rPr lang="en-US" baseline="0" dirty="0" err="1" smtClean="0"/>
              <a:t>donne</a:t>
            </a:r>
            <a:r>
              <a:rPr lang="en-US" baseline="0" dirty="0" smtClean="0"/>
              <a:t> au </a:t>
            </a:r>
            <a:r>
              <a:rPr lang="en-US" baseline="0" dirty="0" err="1" smtClean="0"/>
              <a:t>phramacien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1CC60-A6CC-E042-99E4-6FB6E65986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22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Décompresser</a:t>
            </a:r>
            <a:r>
              <a:rPr lang="en-US" baseline="0" dirty="0" smtClean="0"/>
              <a:t> = se </a:t>
            </a:r>
            <a:r>
              <a:rPr lang="en-US" baseline="0" dirty="0" err="1" smtClean="0"/>
              <a:t>détendre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1CC60-A6CC-E042-99E4-6FB6E65986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94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Bannir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interdire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1CC60-A6CC-E042-99E4-6FB6E65986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73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Quasi = </a:t>
            </a:r>
            <a:r>
              <a:rPr lang="en-US" dirty="0" err="1" smtClean="0"/>
              <a:t>presque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1CC60-A6CC-E042-99E4-6FB6E65986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75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7B16-F9CC-8146-BAB8-7F1125D742A0}" type="datetimeFigureOut">
              <a:rPr lang="en-US" smtClean="0"/>
              <a:t>16/01/2013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8369-DC0A-344B-BB63-5160D6D8F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a-I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7B16-F9CC-8146-BAB8-7F1125D742A0}" type="datetimeFigureOut">
              <a:rPr lang="en-US" smtClean="0"/>
              <a:t>16/01/2013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8369-DC0A-344B-BB63-5160D6D8F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7B16-F9CC-8146-BAB8-7F1125D742A0}" type="datetimeFigureOut">
              <a:rPr lang="en-US" smtClean="0"/>
              <a:t>16/01/2013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8369-DC0A-344B-BB63-5160D6D8FD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ga-IE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a-IE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7B16-F9CC-8146-BAB8-7F1125D742A0}" type="datetimeFigureOut">
              <a:rPr lang="en-US" smtClean="0"/>
              <a:t>16/01/2013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8369-DC0A-344B-BB63-5160D6D8F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7B16-F9CC-8146-BAB8-7F1125D742A0}" type="datetimeFigureOut">
              <a:rPr lang="en-US" smtClean="0"/>
              <a:t>16/01/2013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8369-DC0A-344B-BB63-5160D6D8F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7B16-F9CC-8146-BAB8-7F1125D742A0}" type="datetimeFigureOut">
              <a:rPr lang="en-US" smtClean="0"/>
              <a:t>16/01/2013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8369-DC0A-344B-BB63-5160D6D8F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a-I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7B16-F9CC-8146-BAB8-7F1125D742A0}" type="datetimeFigureOut">
              <a:rPr lang="en-US" smtClean="0"/>
              <a:t>16/01/2013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8369-DC0A-344B-BB63-5160D6D8F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7B16-F9CC-8146-BAB8-7F1125D742A0}" type="datetimeFigureOut">
              <a:rPr lang="en-US" smtClean="0"/>
              <a:t>16/01/2013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8369-DC0A-344B-BB63-5160D6D8F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7B16-F9CC-8146-BAB8-7F1125D742A0}" type="datetimeFigureOut">
              <a:rPr lang="en-US" smtClean="0"/>
              <a:t>16/01/2013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8369-DC0A-344B-BB63-5160D6D8F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7B16-F9CC-8146-BAB8-7F1125D742A0}" type="datetimeFigureOut">
              <a:rPr lang="en-US" smtClean="0"/>
              <a:t>16/01/2013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8369-DC0A-344B-BB63-5160D6D8F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7B16-F9CC-8146-BAB8-7F1125D742A0}" type="datetimeFigureOut">
              <a:rPr lang="en-US" smtClean="0"/>
              <a:t>16/01/2013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8369-DC0A-344B-BB63-5160D6D8F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7B16-F9CC-8146-BAB8-7F1125D742A0}" type="datetimeFigureOut">
              <a:rPr lang="en-US" smtClean="0"/>
              <a:t>16/01/2013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8369-DC0A-344B-BB63-5160D6D8F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7B16-F9CC-8146-BAB8-7F1125D742A0}" type="datetimeFigureOut">
              <a:rPr lang="en-US" smtClean="0"/>
              <a:t>16/01/2013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8369-DC0A-344B-BB63-5160D6D8F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FA967B16-F9CC-8146-BAB8-7F1125D742A0}" type="datetimeFigureOut">
              <a:rPr lang="en-US" smtClean="0"/>
              <a:t>16/01/2013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70268369-DC0A-344B-BB63-5160D6D8FD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oodprogram.be/fr/conso.htm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santé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Terminales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55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8 Un </a:t>
            </a:r>
            <a:r>
              <a:rPr lang="en-US" b="1" dirty="0" err="1" smtClean="0"/>
              <a:t>matin</a:t>
            </a:r>
            <a:r>
              <a:rPr lang="en-US" b="1" dirty="0" smtClean="0"/>
              <a:t>, </a:t>
            </a:r>
            <a:r>
              <a:rPr lang="en-US" b="1" dirty="0" err="1" smtClean="0"/>
              <a:t>votre</a:t>
            </a:r>
            <a:r>
              <a:rPr lang="en-US" b="1" dirty="0" smtClean="0"/>
              <a:t> </a:t>
            </a:r>
            <a:r>
              <a:rPr lang="en-US" b="1" dirty="0" err="1" smtClean="0"/>
              <a:t>nez</a:t>
            </a:r>
            <a:r>
              <a:rPr lang="en-US" b="1" dirty="0" smtClean="0"/>
              <a:t> </a:t>
            </a:r>
            <a:r>
              <a:rPr lang="en-US" b="1" dirty="0" err="1" smtClean="0"/>
              <a:t>coule</a:t>
            </a:r>
            <a:r>
              <a:rPr lang="en-US" b="1" dirty="0" smtClean="0"/>
              <a:t>.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b="1" dirty="0" err="1"/>
              <a:t>faites-vous</a:t>
            </a:r>
            <a:r>
              <a:rPr lang="en-US" b="1" dirty="0"/>
              <a:t> 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/>
              <a:t>allez</a:t>
            </a:r>
            <a:r>
              <a:rPr lang="en-US" dirty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l’école</a:t>
            </a:r>
            <a:r>
              <a:rPr lang="en-US" dirty="0" smtClean="0"/>
              <a:t> et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irez</a:t>
            </a:r>
            <a:r>
              <a:rPr lang="en-US" dirty="0" smtClean="0"/>
              <a:t> chez le </a:t>
            </a:r>
            <a:r>
              <a:rPr lang="en-US" dirty="0" err="1" smtClean="0"/>
              <a:t>médecin</a:t>
            </a:r>
            <a:r>
              <a:rPr lang="en-US" dirty="0" smtClean="0"/>
              <a:t> après 16h.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B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allez</a:t>
            </a:r>
            <a:r>
              <a:rPr lang="en-US" dirty="0" smtClean="0"/>
              <a:t> chez le </a:t>
            </a:r>
            <a:r>
              <a:rPr lang="en-US" dirty="0" err="1" smtClean="0"/>
              <a:t>médecin</a:t>
            </a:r>
            <a:r>
              <a:rPr lang="en-US" dirty="0" smtClean="0"/>
              <a:t> </a:t>
            </a:r>
            <a:r>
              <a:rPr lang="en-US" dirty="0" err="1" smtClean="0"/>
              <a:t>aussitôt</a:t>
            </a:r>
            <a:r>
              <a:rPr lang="en-US" dirty="0" smtClean="0"/>
              <a:t>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 Ah </a:t>
            </a:r>
            <a:r>
              <a:rPr lang="en-US" dirty="0" err="1" smtClean="0"/>
              <a:t>ça</a:t>
            </a:r>
            <a:r>
              <a:rPr lang="en-US" dirty="0" smtClean="0"/>
              <a:t> </a:t>
            </a:r>
            <a:r>
              <a:rPr lang="en-US" dirty="0" err="1" smtClean="0"/>
              <a:t>passera</a:t>
            </a:r>
            <a:r>
              <a:rPr lang="en-US" dirty="0" smtClean="0"/>
              <a:t> !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D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allez</a:t>
            </a:r>
            <a:r>
              <a:rPr lang="en-US" dirty="0" smtClean="0"/>
              <a:t> </a:t>
            </a:r>
            <a:r>
              <a:rPr lang="en-US" dirty="0" err="1"/>
              <a:t>à</a:t>
            </a:r>
            <a:r>
              <a:rPr lang="en-US" dirty="0"/>
              <a:t> la </a:t>
            </a:r>
            <a:r>
              <a:rPr lang="en-US" dirty="0" err="1" smtClean="0"/>
              <a:t>pharmacie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891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9 </a:t>
            </a:r>
            <a:r>
              <a:rPr lang="en-US" b="1" dirty="0" err="1" smtClean="0"/>
              <a:t>Vous</a:t>
            </a:r>
            <a:r>
              <a:rPr lang="en-US" b="1" dirty="0" smtClean="0"/>
              <a:t> </a:t>
            </a:r>
            <a:r>
              <a:rPr lang="en-US" b="1" dirty="0" err="1"/>
              <a:t>faites</a:t>
            </a:r>
            <a:r>
              <a:rPr lang="en-US" b="1" dirty="0"/>
              <a:t> du sport 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Régulièrement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B </a:t>
            </a:r>
            <a:r>
              <a:rPr lang="en-US" dirty="0" err="1" smtClean="0"/>
              <a:t>Occasionnellement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 Quasi </a:t>
            </a:r>
            <a:r>
              <a:rPr lang="en-US" dirty="0" err="1"/>
              <a:t>quotidiennement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D </a:t>
            </a:r>
            <a:r>
              <a:rPr lang="en-US" dirty="0" err="1" smtClean="0"/>
              <a:t>Rarement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198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Calculez</a:t>
            </a:r>
            <a:r>
              <a:rPr lang="en-US" dirty="0">
                <a:effectLst/>
              </a:rPr>
              <a:t> les points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effectLst/>
              </a:rPr>
              <a:t>Q1   A </a:t>
            </a:r>
            <a:r>
              <a:rPr lang="en-US" dirty="0">
                <a:effectLst/>
              </a:rPr>
              <a:t>– 1		B – 2		C – 3		D – </a:t>
            </a:r>
            <a:r>
              <a:rPr lang="en-US" dirty="0" smtClean="0">
                <a:effectLst/>
              </a:rPr>
              <a:t>4</a:t>
            </a:r>
            <a:r>
              <a:rPr lang="en-US" dirty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Q2   A </a:t>
            </a:r>
            <a:r>
              <a:rPr lang="en-US" dirty="0">
                <a:effectLst/>
              </a:rPr>
              <a:t>– 4		B – 2		C – 3		D – </a:t>
            </a:r>
            <a:r>
              <a:rPr lang="en-US" dirty="0" smtClean="0">
                <a:effectLst/>
              </a:rPr>
              <a:t>1</a:t>
            </a:r>
            <a:r>
              <a:rPr lang="en-US" dirty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Q3   A </a:t>
            </a:r>
            <a:r>
              <a:rPr lang="en-US" dirty="0">
                <a:effectLst/>
              </a:rPr>
              <a:t>– 3		B – 1		C – 2		D – </a:t>
            </a:r>
            <a:r>
              <a:rPr lang="en-US" dirty="0" smtClean="0">
                <a:effectLst/>
              </a:rPr>
              <a:t>4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Q4   A </a:t>
            </a:r>
            <a:r>
              <a:rPr lang="en-US" dirty="0">
                <a:effectLst/>
              </a:rPr>
              <a:t>– 2		B – 1		C – 3		D – </a:t>
            </a:r>
            <a:r>
              <a:rPr lang="en-US" dirty="0" smtClean="0">
                <a:effectLst/>
              </a:rPr>
              <a:t>4</a:t>
            </a:r>
            <a:r>
              <a:rPr lang="en-US" dirty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Q5   A </a:t>
            </a:r>
            <a:r>
              <a:rPr lang="en-US" dirty="0">
                <a:effectLst/>
              </a:rPr>
              <a:t>– 1		B – 2		C – 4		D – 3 </a:t>
            </a:r>
          </a:p>
          <a:p>
            <a:r>
              <a:rPr lang="en-US" dirty="0" smtClean="0">
                <a:effectLst/>
              </a:rPr>
              <a:t>Q6   A </a:t>
            </a:r>
            <a:r>
              <a:rPr lang="en-US" dirty="0">
                <a:effectLst/>
              </a:rPr>
              <a:t>– 3		B – 2		C – 1		D –</a:t>
            </a:r>
            <a:r>
              <a:rPr lang="en-US" dirty="0" smtClean="0">
                <a:effectLst/>
              </a:rPr>
              <a:t>4</a:t>
            </a:r>
            <a:r>
              <a:rPr lang="en-US" dirty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Q7   A </a:t>
            </a:r>
            <a:r>
              <a:rPr lang="en-US" dirty="0">
                <a:effectLst/>
              </a:rPr>
              <a:t>– 1		B – 2		C – 3		D – </a:t>
            </a:r>
            <a:r>
              <a:rPr lang="en-US" dirty="0" smtClean="0">
                <a:effectLst/>
              </a:rPr>
              <a:t>4</a:t>
            </a:r>
            <a:r>
              <a:rPr lang="en-US" dirty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Q8   A </a:t>
            </a:r>
            <a:r>
              <a:rPr lang="en-US" dirty="0">
                <a:effectLst/>
              </a:rPr>
              <a:t>– 3		B – 4		C – 1		D – </a:t>
            </a:r>
            <a:r>
              <a:rPr lang="en-US" dirty="0" smtClean="0">
                <a:effectLst/>
              </a:rPr>
              <a:t>2</a:t>
            </a:r>
            <a:r>
              <a:rPr lang="en-US" dirty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Q9   A </a:t>
            </a:r>
            <a:r>
              <a:rPr lang="en-US" dirty="0">
                <a:effectLst/>
              </a:rPr>
              <a:t>– 4		B – 2		C – 3		D – 1</a:t>
            </a:r>
          </a:p>
          <a:p>
            <a:pPr marL="0" indent="0">
              <a:buNone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00496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Santé </a:t>
            </a:r>
            <a:r>
              <a:rPr lang="en-US" dirty="0" err="1" smtClean="0"/>
              <a:t>négligée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Entre 1 et 9 points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surveillez</a:t>
            </a:r>
            <a:r>
              <a:rPr lang="en-US" dirty="0"/>
              <a:t> pas </a:t>
            </a:r>
            <a:r>
              <a:rPr lang="en-US" dirty="0" err="1"/>
              <a:t>votre</a:t>
            </a:r>
            <a:r>
              <a:rPr lang="en-US" dirty="0"/>
              <a:t> santé. On </a:t>
            </a:r>
            <a:r>
              <a:rPr lang="en-US" dirty="0" err="1"/>
              <a:t>peut</a:t>
            </a:r>
            <a:r>
              <a:rPr lang="en-US" dirty="0"/>
              <a:t> </a:t>
            </a:r>
            <a:r>
              <a:rPr lang="en-US" dirty="0" err="1"/>
              <a:t>même</a:t>
            </a:r>
            <a:r>
              <a:rPr lang="en-US" dirty="0"/>
              <a:t> dire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la </a:t>
            </a:r>
            <a:r>
              <a:rPr lang="en-US" dirty="0" err="1"/>
              <a:t>négligez</a:t>
            </a:r>
            <a:r>
              <a:rPr lang="en-US" dirty="0"/>
              <a:t>.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aimez</a:t>
            </a:r>
            <a:r>
              <a:rPr lang="en-US" dirty="0" smtClean="0"/>
              <a:t> les </a:t>
            </a:r>
            <a:r>
              <a:rPr lang="en-US" dirty="0" err="1" smtClean="0"/>
              <a:t>excès</a:t>
            </a:r>
            <a:r>
              <a:rPr lang="en-US" dirty="0" smtClean="0"/>
              <a:t>.  Attention </a:t>
            </a:r>
            <a:r>
              <a:rPr lang="en-US" dirty="0" err="1" smtClean="0"/>
              <a:t>à</a:t>
            </a:r>
            <a:r>
              <a:rPr lang="en-US" dirty="0" smtClean="0"/>
              <a:t> ne pas </a:t>
            </a:r>
            <a:r>
              <a:rPr lang="en-US" dirty="0" err="1" smtClean="0"/>
              <a:t>oublier</a:t>
            </a:r>
            <a:r>
              <a:rPr lang="en-US" dirty="0" smtClean="0"/>
              <a:t> les </a:t>
            </a:r>
            <a:r>
              <a:rPr lang="en-US" dirty="0" err="1" smtClean="0"/>
              <a:t>contrôles</a:t>
            </a:r>
            <a:r>
              <a:rPr lang="en-US" dirty="0" smtClean="0"/>
              <a:t>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715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25" y="89647"/>
            <a:ext cx="8968476" cy="1143000"/>
          </a:xfrm>
        </p:spPr>
        <p:txBody>
          <a:bodyPr/>
          <a:lstStyle/>
          <a:p>
            <a:r>
              <a:rPr lang="en-US" dirty="0"/>
              <a:t>Sous surveillance </a:t>
            </a:r>
            <a:r>
              <a:rPr lang="en-US" dirty="0" err="1" smtClean="0"/>
              <a:t>rapprochée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Entre 27 et 36 points</a:t>
            </a:r>
            <a:endParaRPr lang="en-US" b="1" dirty="0"/>
          </a:p>
          <a:p>
            <a:r>
              <a:rPr lang="fr-FR" dirty="0" smtClean="0"/>
              <a:t>Il n’y a aucun doute, vous surveillez votre santé.  On peut même dire que chez vous, être en bonne santé apparaît comme un « must ».  Ne seriez-</a:t>
            </a:r>
            <a:r>
              <a:rPr lang="fr-FR" smtClean="0"/>
              <a:t>vous </a:t>
            </a:r>
            <a:r>
              <a:rPr lang="fr-FR" smtClean="0"/>
              <a:t>pas hypocondriaque </a:t>
            </a:r>
            <a:r>
              <a:rPr lang="fr-FR" dirty="0" smtClean="0"/>
              <a:t>?</a:t>
            </a:r>
            <a:r>
              <a:rPr lang="en-US" dirty="0" smtClean="0"/>
              <a:t>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733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1478"/>
            <a:ext cx="9144000" cy="1143000"/>
          </a:xfrm>
        </p:spPr>
        <p:txBody>
          <a:bodyPr/>
          <a:lstStyle/>
          <a:p>
            <a:r>
              <a:rPr lang="en-US" dirty="0"/>
              <a:t>Sous surveillance par </a:t>
            </a:r>
            <a:r>
              <a:rPr lang="en-US" dirty="0" smtClean="0"/>
              <a:t>obligation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20763"/>
            <a:ext cx="7232650" cy="4291013"/>
          </a:xfrm>
        </p:spPr>
        <p:txBody>
          <a:bodyPr>
            <a:normAutofit/>
          </a:bodyPr>
          <a:lstStyle/>
          <a:p>
            <a:r>
              <a:rPr lang="en-US" b="1" dirty="0" smtClean="0"/>
              <a:t>Entre 10 et 18  points</a:t>
            </a:r>
            <a:endParaRPr lang="en-US" b="1" dirty="0"/>
          </a:p>
          <a:p>
            <a:r>
              <a:rPr lang="en-US" dirty="0" err="1"/>
              <a:t>Vous</a:t>
            </a:r>
            <a:r>
              <a:rPr lang="en-US" dirty="0"/>
              <a:t> ne </a:t>
            </a:r>
            <a:r>
              <a:rPr lang="en-US" dirty="0" err="1"/>
              <a:t>surveillez</a:t>
            </a:r>
            <a:r>
              <a:rPr lang="en-US" dirty="0"/>
              <a:t> pas </a:t>
            </a:r>
            <a:r>
              <a:rPr lang="en-US" dirty="0" err="1"/>
              <a:t>votre</a:t>
            </a:r>
            <a:r>
              <a:rPr lang="en-US" dirty="0"/>
              <a:t> santé. 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occupez</a:t>
            </a:r>
            <a:r>
              <a:rPr lang="en-US" dirty="0" smtClean="0"/>
              <a:t> de </a:t>
            </a:r>
            <a:r>
              <a:rPr lang="en-US" dirty="0" err="1" smtClean="0"/>
              <a:t>votre</a:t>
            </a:r>
            <a:r>
              <a:rPr lang="en-US" dirty="0" smtClean="0"/>
              <a:t> santé </a:t>
            </a: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elle</a:t>
            </a:r>
            <a:r>
              <a:rPr lang="en-US" dirty="0" smtClean="0"/>
              <a:t> ne </a:t>
            </a:r>
            <a:r>
              <a:rPr lang="en-US" dirty="0" err="1" smtClean="0"/>
              <a:t>va</a:t>
            </a:r>
            <a:r>
              <a:rPr lang="en-US" dirty="0" smtClean="0"/>
              <a:t> pas. Il </a:t>
            </a:r>
            <a:r>
              <a:rPr lang="en-US" dirty="0" err="1" smtClean="0"/>
              <a:t>vaut</a:t>
            </a:r>
            <a:r>
              <a:rPr lang="en-US" dirty="0" smtClean="0"/>
              <a:t> </a:t>
            </a:r>
            <a:r>
              <a:rPr lang="en-US" dirty="0" err="1" smtClean="0"/>
              <a:t>mieux</a:t>
            </a:r>
            <a:r>
              <a:rPr lang="en-US" dirty="0" smtClean="0"/>
              <a:t> </a:t>
            </a:r>
            <a:r>
              <a:rPr lang="en-US" dirty="0" err="1" smtClean="0"/>
              <a:t>prévenir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guérir</a:t>
            </a:r>
            <a:r>
              <a:rPr lang="en-US" dirty="0" smtClean="0"/>
              <a:t>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242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6"/>
            <a:ext cx="7583488" cy="1407395"/>
          </a:xfrm>
        </p:spPr>
        <p:txBody>
          <a:bodyPr/>
          <a:lstStyle/>
          <a:p>
            <a:r>
              <a:rPr lang="en-US" dirty="0"/>
              <a:t>Sous surveillance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Entre 19 et 27 points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</a:t>
            </a:r>
            <a:r>
              <a:rPr lang="en-US" dirty="0" err="1" smtClean="0"/>
              <a:t>trouvé</a:t>
            </a:r>
            <a:r>
              <a:rPr lang="en-US" dirty="0" smtClean="0"/>
              <a:t> </a:t>
            </a:r>
            <a:r>
              <a:rPr lang="en-US" dirty="0" err="1" smtClean="0"/>
              <a:t>l’équilibre</a:t>
            </a:r>
            <a:r>
              <a:rPr lang="en-US" dirty="0" smtClean="0"/>
              <a:t> entre vivre </a:t>
            </a:r>
            <a:r>
              <a:rPr lang="en-US" dirty="0" err="1" smtClean="0"/>
              <a:t>votre</a:t>
            </a:r>
            <a:r>
              <a:rPr lang="en-US" dirty="0" smtClean="0"/>
              <a:t> vie et </a:t>
            </a:r>
            <a:r>
              <a:rPr lang="en-US" dirty="0" err="1" smtClean="0"/>
              <a:t>prendre</a:t>
            </a:r>
            <a:r>
              <a:rPr lang="en-US" dirty="0" smtClean="0"/>
              <a:t> </a:t>
            </a:r>
            <a:r>
              <a:rPr lang="en-US" dirty="0" err="1" smtClean="0"/>
              <a:t>soin</a:t>
            </a:r>
            <a:r>
              <a:rPr lang="en-US" dirty="0" smtClean="0"/>
              <a:t> de </a:t>
            </a:r>
            <a:r>
              <a:rPr lang="en-US" dirty="0" err="1" smtClean="0"/>
              <a:t>votre</a:t>
            </a:r>
            <a:r>
              <a:rPr lang="en-US" dirty="0" smtClean="0"/>
              <a:t> santé. Il </a:t>
            </a:r>
            <a:r>
              <a:rPr lang="en-US" dirty="0" err="1" smtClean="0"/>
              <a:t>faut</a:t>
            </a:r>
            <a:r>
              <a:rPr lang="en-US" dirty="0" smtClean="0"/>
              <a:t> continuer 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53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Vidéo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Notez</a:t>
            </a:r>
            <a:r>
              <a:rPr lang="en-US" dirty="0" smtClean="0"/>
              <a:t> les 10 </a:t>
            </a:r>
            <a:r>
              <a:rPr lang="en-US" dirty="0" err="1" smtClean="0"/>
              <a:t>conseils</a:t>
            </a:r>
            <a:r>
              <a:rPr lang="en-US" dirty="0" smtClean="0"/>
              <a:t> pour </a:t>
            </a:r>
            <a:r>
              <a:rPr lang="en-US" dirty="0" err="1" smtClean="0"/>
              <a:t>être</a:t>
            </a:r>
            <a:r>
              <a:rPr lang="en-US" dirty="0" smtClean="0"/>
              <a:t> en bonne santé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132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 les </a:t>
            </a:r>
            <a:r>
              <a:rPr lang="en-US" dirty="0" err="1" smtClean="0"/>
              <a:t>jeunes</a:t>
            </a:r>
            <a:r>
              <a:rPr lang="en-US" dirty="0" smtClean="0"/>
              <a:t> </a:t>
            </a:r>
            <a:r>
              <a:rPr lang="en-US" dirty="0" err="1" smtClean="0"/>
              <a:t>peuvent-ils</a:t>
            </a:r>
            <a:r>
              <a:rPr lang="en-US" dirty="0" smtClean="0"/>
              <a:t> se </a:t>
            </a:r>
            <a:r>
              <a:rPr lang="en-US" dirty="0" err="1" smtClean="0"/>
              <a:t>maintenir</a:t>
            </a:r>
            <a:r>
              <a:rPr lang="en-US" dirty="0" smtClean="0"/>
              <a:t> en </a:t>
            </a:r>
            <a:r>
              <a:rPr lang="en-US" dirty="0" err="1" smtClean="0"/>
              <a:t>forme</a:t>
            </a:r>
            <a:r>
              <a:rPr lang="en-US" dirty="0" smtClean="0"/>
              <a:t> ?</a:t>
            </a:r>
          </a:p>
          <a:p>
            <a:r>
              <a:rPr lang="en-US" dirty="0" smtClean="0"/>
              <a:t>Comment </a:t>
            </a:r>
            <a:r>
              <a:rPr lang="en-US" dirty="0" err="1" smtClean="0"/>
              <a:t>évitez-vous</a:t>
            </a:r>
            <a:r>
              <a:rPr lang="en-US" dirty="0" smtClean="0"/>
              <a:t> le stress ?</a:t>
            </a:r>
          </a:p>
          <a:p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faites-vous</a:t>
            </a:r>
            <a:r>
              <a:rPr lang="en-US" dirty="0" smtClean="0"/>
              <a:t> pour </a:t>
            </a:r>
            <a:r>
              <a:rPr lang="en-US" dirty="0" err="1" smtClean="0"/>
              <a:t>rester</a:t>
            </a:r>
            <a:r>
              <a:rPr lang="en-US" dirty="0" smtClean="0"/>
              <a:t> positives 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840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10 </a:t>
            </a:r>
            <a:r>
              <a:rPr lang="fr-FR" dirty="0" smtClean="0"/>
              <a:t>commandements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 </a:t>
            </a:r>
            <a:r>
              <a:rPr lang="en-US" dirty="0" err="1" smtClean="0"/>
              <a:t>groupe</a:t>
            </a:r>
            <a:r>
              <a:rPr lang="en-US" dirty="0" smtClean="0"/>
              <a:t>, </a:t>
            </a:r>
            <a:r>
              <a:rPr lang="en-US" dirty="0" err="1" smtClean="0"/>
              <a:t>faites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liste</a:t>
            </a:r>
            <a:r>
              <a:rPr lang="en-US" dirty="0" smtClean="0"/>
              <a:t> des 10 </a:t>
            </a:r>
            <a:r>
              <a:rPr lang="en-US" dirty="0" err="1" smtClean="0"/>
              <a:t>commandements</a:t>
            </a:r>
            <a:r>
              <a:rPr lang="en-US" dirty="0" smtClean="0"/>
              <a:t> pour les </a:t>
            </a:r>
            <a:r>
              <a:rPr lang="en-US" dirty="0" err="1" smtClean="0"/>
              <a:t>étudiants</a:t>
            </a:r>
            <a:r>
              <a:rPr lang="en-US" dirty="0" smtClean="0"/>
              <a:t> de </a:t>
            </a:r>
            <a:r>
              <a:rPr lang="en-US" dirty="0" err="1" smtClean="0"/>
              <a:t>Terminale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N’oubliez</a:t>
            </a:r>
            <a:r>
              <a:rPr lang="en-US" dirty="0" smtClean="0"/>
              <a:t> pas : </a:t>
            </a:r>
          </a:p>
          <a:p>
            <a:pPr lvl="2"/>
            <a:r>
              <a:rPr lang="en-US" dirty="0" smtClean="0"/>
              <a:t>Il </a:t>
            </a:r>
            <a:r>
              <a:rPr lang="en-US" dirty="0" err="1" smtClean="0"/>
              <a:t>faut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smtClean="0"/>
              <a:t>…</a:t>
            </a:r>
            <a:endParaRPr lang="en-US" dirty="0" smtClean="0"/>
          </a:p>
          <a:p>
            <a:pPr lvl="2"/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conseillé</a:t>
            </a:r>
            <a:r>
              <a:rPr lang="en-US" dirty="0" smtClean="0"/>
              <a:t> de…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330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Petit test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Prenez-vous</a:t>
            </a:r>
            <a:r>
              <a:rPr lang="en-US" dirty="0" smtClean="0"/>
              <a:t> </a:t>
            </a:r>
            <a:r>
              <a:rPr lang="en-US" dirty="0" err="1" smtClean="0"/>
              <a:t>assez</a:t>
            </a:r>
            <a:r>
              <a:rPr lang="en-US" dirty="0" smtClean="0"/>
              <a:t> </a:t>
            </a:r>
            <a:r>
              <a:rPr lang="en-US" dirty="0" err="1" smtClean="0"/>
              <a:t>soin</a:t>
            </a:r>
            <a:r>
              <a:rPr lang="en-US" dirty="0" smtClean="0"/>
              <a:t> de </a:t>
            </a:r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smtClean="0"/>
              <a:t>santé ? </a:t>
            </a:r>
          </a:p>
          <a:p>
            <a:r>
              <a:rPr lang="en-US" dirty="0" smtClean="0"/>
              <a:t>Pour </a:t>
            </a:r>
            <a:r>
              <a:rPr lang="en-US" dirty="0" err="1" smtClean="0"/>
              <a:t>chaque</a:t>
            </a:r>
            <a:r>
              <a:rPr lang="en-US" dirty="0" smtClean="0"/>
              <a:t> question, </a:t>
            </a:r>
            <a:r>
              <a:rPr lang="en-US" dirty="0" err="1" smtClean="0"/>
              <a:t>choisis</a:t>
            </a:r>
            <a:r>
              <a:rPr lang="en-US" dirty="0" smtClean="0"/>
              <a:t> A, B, C, </a:t>
            </a:r>
            <a:r>
              <a:rPr lang="en-US" dirty="0" err="1" smtClean="0"/>
              <a:t>ou</a:t>
            </a:r>
            <a:r>
              <a:rPr lang="en-US" dirty="0" smtClean="0"/>
              <a:t> D. </a:t>
            </a:r>
          </a:p>
          <a:p>
            <a:r>
              <a:rPr lang="en-US" dirty="0" smtClean="0"/>
              <a:t>A la fin, on </a:t>
            </a:r>
            <a:r>
              <a:rPr lang="en-US" dirty="0" err="1" smtClean="0"/>
              <a:t>comptera</a:t>
            </a:r>
            <a:r>
              <a:rPr lang="en-US" dirty="0" smtClean="0"/>
              <a:t> les points et on </a:t>
            </a:r>
            <a:r>
              <a:rPr lang="en-US" dirty="0" err="1" smtClean="0"/>
              <a:t>verra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êtes</a:t>
            </a:r>
            <a:r>
              <a:rPr lang="en-US" dirty="0" smtClean="0"/>
              <a:t> en bonne santé</a:t>
            </a:r>
          </a:p>
          <a:p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parti</a:t>
            </a:r>
            <a:r>
              <a:rPr lang="en-US" dirty="0" smtClean="0"/>
              <a:t>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931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23" y="89647"/>
            <a:ext cx="8672926" cy="1143000"/>
          </a:xfrm>
        </p:spPr>
        <p:txBody>
          <a:bodyPr/>
          <a:lstStyle/>
          <a:p>
            <a:r>
              <a:rPr lang="en-US" dirty="0" smtClean="0"/>
              <a:t>Estes-</a:t>
            </a:r>
            <a:r>
              <a:rPr lang="en-US" dirty="0" err="1" smtClean="0"/>
              <a:t>vous</a:t>
            </a:r>
            <a:r>
              <a:rPr lang="en-US" dirty="0" smtClean="0"/>
              <a:t> en bonne santé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Combien</a:t>
            </a:r>
            <a:r>
              <a:rPr lang="en-US" b="1" dirty="0" smtClean="0"/>
              <a:t> de </a:t>
            </a:r>
            <a:r>
              <a:rPr lang="en-US" b="1" dirty="0" err="1" smtClean="0"/>
              <a:t>fois</a:t>
            </a:r>
            <a:r>
              <a:rPr lang="en-US" b="1" dirty="0" smtClean="0"/>
              <a:t> par an </a:t>
            </a:r>
            <a:r>
              <a:rPr lang="en-US" b="1" dirty="0" err="1" smtClean="0"/>
              <a:t>consultez-vous</a:t>
            </a:r>
            <a:r>
              <a:rPr lang="en-US" b="1" dirty="0" smtClean="0"/>
              <a:t> </a:t>
            </a:r>
            <a:r>
              <a:rPr lang="en-US" b="1" dirty="0" err="1" smtClean="0"/>
              <a:t>votre</a:t>
            </a:r>
            <a:r>
              <a:rPr lang="en-US" b="1" dirty="0" smtClean="0"/>
              <a:t> </a:t>
            </a:r>
            <a:r>
              <a:rPr lang="en-US" b="1" dirty="0" err="1"/>
              <a:t>médecin</a:t>
            </a:r>
            <a:r>
              <a:rPr lang="en-US" b="1" dirty="0"/>
              <a:t> </a:t>
            </a:r>
            <a:r>
              <a:rPr lang="en-US" b="1" dirty="0" smtClean="0"/>
              <a:t>?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/>
              <a:t>fois</a:t>
            </a:r>
            <a:r>
              <a:rPr lang="en-US" dirty="0"/>
              <a:t> </a:t>
            </a:r>
            <a:r>
              <a:rPr lang="en-US" dirty="0" err="1"/>
              <a:t>seulement</a:t>
            </a:r>
            <a:r>
              <a:rPr lang="en-US" dirty="0"/>
              <a:t>, et </a:t>
            </a:r>
            <a:r>
              <a:rPr lang="en-US" dirty="0" err="1" smtClean="0"/>
              <a:t>quelquefois</a:t>
            </a:r>
            <a:r>
              <a:rPr lang="en-US" dirty="0" smtClean="0"/>
              <a:t> pas du tout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B Pas </a:t>
            </a:r>
            <a:r>
              <a:rPr lang="en-US" dirty="0"/>
              <a:t>plus de 2 </a:t>
            </a:r>
            <a:r>
              <a:rPr lang="en-US" dirty="0" err="1"/>
              <a:t>fois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C 4 </a:t>
            </a:r>
            <a:r>
              <a:rPr lang="en-US" dirty="0" err="1"/>
              <a:t>fois</a:t>
            </a:r>
            <a:r>
              <a:rPr lang="en-US" dirty="0"/>
              <a:t> environ,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êtes</a:t>
            </a:r>
            <a:r>
              <a:rPr lang="en-US" dirty="0"/>
              <a:t> </a:t>
            </a:r>
            <a:r>
              <a:rPr lang="en-US" dirty="0" err="1"/>
              <a:t>malade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/>
              <a:t>fois</a:t>
            </a:r>
            <a:r>
              <a:rPr lang="en-US" dirty="0"/>
              <a:t> par </a:t>
            </a:r>
            <a:r>
              <a:rPr lang="en-US" dirty="0" err="1"/>
              <a:t>mois</a:t>
            </a:r>
            <a:r>
              <a:rPr lang="en-US" dirty="0"/>
              <a:t>, </a:t>
            </a:r>
            <a:r>
              <a:rPr lang="en-US" dirty="0" err="1" smtClean="0"/>
              <a:t>dès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la gorge </a:t>
            </a:r>
            <a:r>
              <a:rPr lang="en-US" dirty="0" err="1" smtClean="0"/>
              <a:t>vous</a:t>
            </a:r>
            <a:r>
              <a:rPr lang="en-US" dirty="0" smtClean="0"/>
              <a:t> pique,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prenez</a:t>
            </a:r>
            <a:r>
              <a:rPr lang="en-US" dirty="0"/>
              <a:t> </a:t>
            </a:r>
            <a:r>
              <a:rPr lang="en-US" dirty="0" err="1"/>
              <a:t>rendez-vous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9311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2. Pour </a:t>
            </a:r>
            <a:r>
              <a:rPr lang="en-US" b="1" dirty="0" err="1"/>
              <a:t>obtenir</a:t>
            </a:r>
            <a:r>
              <a:rPr lang="en-US" b="1" dirty="0"/>
              <a:t> le </a:t>
            </a:r>
            <a:r>
              <a:rPr lang="en-US" b="1" dirty="0" err="1"/>
              <a:t>numéro</a:t>
            </a:r>
            <a:r>
              <a:rPr lang="en-US" b="1" dirty="0"/>
              <a:t> de </a:t>
            </a:r>
            <a:r>
              <a:rPr lang="en-US" b="1" dirty="0" err="1"/>
              <a:t>téléphone</a:t>
            </a:r>
            <a:r>
              <a:rPr lang="en-US" b="1" dirty="0"/>
              <a:t> de </a:t>
            </a:r>
            <a:r>
              <a:rPr lang="en-US" b="1" dirty="0" err="1"/>
              <a:t>votre</a:t>
            </a:r>
            <a:r>
              <a:rPr lang="en-US" b="1" dirty="0"/>
              <a:t> </a:t>
            </a:r>
            <a:r>
              <a:rPr lang="en-US" b="1" dirty="0" err="1"/>
              <a:t>médecin</a:t>
            </a:r>
            <a:r>
              <a:rPr lang="en-US" b="1" dirty="0"/>
              <a:t> </a:t>
            </a:r>
            <a:r>
              <a:rPr lang="en-US" b="1" dirty="0" err="1"/>
              <a:t>traitant</a:t>
            </a:r>
            <a:r>
              <a:rPr lang="en-US" b="1" dirty="0"/>
              <a:t>, </a:t>
            </a:r>
            <a:r>
              <a:rPr lang="en-US" b="1" dirty="0" err="1"/>
              <a:t>vous</a:t>
            </a:r>
            <a:r>
              <a:rPr lang="en-US" b="1" dirty="0"/>
              <a:t> 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Cherchez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téléphone</a:t>
            </a:r>
            <a:r>
              <a:rPr lang="en-US" dirty="0"/>
              <a:t> portable </a:t>
            </a:r>
          </a:p>
          <a:p>
            <a:pPr marL="0" indent="0">
              <a:buNone/>
            </a:pPr>
            <a:r>
              <a:rPr lang="en-US" dirty="0" smtClean="0"/>
              <a:t>B </a:t>
            </a:r>
            <a:r>
              <a:rPr lang="en-US" dirty="0" err="1" smtClean="0"/>
              <a:t>Regardez</a:t>
            </a:r>
            <a:r>
              <a:rPr lang="en-US" dirty="0" smtClean="0"/>
              <a:t> </a:t>
            </a:r>
            <a:r>
              <a:rPr lang="en-US" dirty="0" err="1"/>
              <a:t>sur</a:t>
            </a:r>
            <a:r>
              <a:rPr lang="en-US" dirty="0"/>
              <a:t> </a:t>
            </a:r>
            <a:r>
              <a:rPr lang="en-US" dirty="0" err="1"/>
              <a:t>vos</a:t>
            </a:r>
            <a:r>
              <a:rPr lang="en-US" dirty="0"/>
              <a:t> </a:t>
            </a:r>
            <a:r>
              <a:rPr lang="en-US" dirty="0" err="1"/>
              <a:t>anciennes</a:t>
            </a:r>
            <a:r>
              <a:rPr lang="en-US" dirty="0"/>
              <a:t> </a:t>
            </a:r>
            <a:r>
              <a:rPr lang="en-US" dirty="0" err="1"/>
              <a:t>ordonnances</a:t>
            </a:r>
            <a:r>
              <a:rPr lang="en-US" dirty="0"/>
              <a:t> </a:t>
            </a:r>
            <a:r>
              <a:rPr lang="en-US" dirty="0" err="1"/>
              <a:t>marquées</a:t>
            </a:r>
            <a:r>
              <a:rPr lang="en-US" dirty="0"/>
              <a:t> du cachet du </a:t>
            </a:r>
            <a:r>
              <a:rPr lang="en-US" dirty="0" err="1"/>
              <a:t>médecin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C Cherchez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répertoire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D Cherchez </a:t>
            </a:r>
            <a:r>
              <a:rPr lang="en-US" dirty="0" err="1"/>
              <a:t>dans</a:t>
            </a:r>
            <a:r>
              <a:rPr lang="en-US" dirty="0"/>
              <a:t> les pages </a:t>
            </a:r>
            <a:r>
              <a:rPr lang="en-US" dirty="0" err="1"/>
              <a:t>jaunes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425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Vous</a:t>
            </a:r>
            <a:r>
              <a:rPr lang="en-US" b="1" dirty="0" smtClean="0"/>
              <a:t> </a:t>
            </a:r>
            <a:r>
              <a:rPr lang="en-US" b="1" dirty="0" err="1"/>
              <a:t>faites</a:t>
            </a:r>
            <a:r>
              <a:rPr lang="en-US" b="1" dirty="0"/>
              <a:t> du sport </a:t>
            </a:r>
            <a:r>
              <a:rPr lang="en-US" b="1" dirty="0" err="1"/>
              <a:t>avant</a:t>
            </a:r>
            <a:r>
              <a:rPr lang="en-US" b="1" dirty="0"/>
              <a:t> tout </a:t>
            </a:r>
            <a:r>
              <a:rPr lang="en-US" b="1" dirty="0" err="1"/>
              <a:t>parce</a:t>
            </a:r>
            <a:r>
              <a:rPr lang="en-US" b="1" dirty="0"/>
              <a:t> </a:t>
            </a:r>
            <a:r>
              <a:rPr lang="en-US" b="1" dirty="0" err="1"/>
              <a:t>que</a:t>
            </a:r>
            <a:r>
              <a:rPr lang="en-US" b="1" dirty="0"/>
              <a:t> 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/>
              <a:t>bon pour la santé </a:t>
            </a:r>
          </a:p>
          <a:p>
            <a:pPr marL="0" indent="0">
              <a:buNone/>
            </a:pPr>
            <a:r>
              <a:rPr lang="en-US" dirty="0" smtClean="0"/>
              <a:t>B </a:t>
            </a:r>
            <a:r>
              <a:rPr lang="en-US" dirty="0" err="1" smtClean="0"/>
              <a:t>Cela</a:t>
            </a:r>
            <a:r>
              <a:rPr lang="en-US" dirty="0" smtClean="0"/>
              <a:t> </a:t>
            </a:r>
            <a:r>
              <a:rPr lang="en-US" dirty="0" err="1"/>
              <a:t>permet</a:t>
            </a:r>
            <a:r>
              <a:rPr lang="en-US" dirty="0"/>
              <a:t> de </a:t>
            </a:r>
            <a:r>
              <a:rPr lang="en-US" dirty="0" err="1"/>
              <a:t>rester</a:t>
            </a:r>
            <a:r>
              <a:rPr lang="en-US" dirty="0"/>
              <a:t> en </a:t>
            </a:r>
            <a:r>
              <a:rPr lang="en-US" dirty="0" err="1"/>
              <a:t>forme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C </a:t>
            </a:r>
            <a:r>
              <a:rPr lang="en-US" dirty="0" err="1" smtClean="0"/>
              <a:t>Cela</a:t>
            </a:r>
            <a:r>
              <a:rPr lang="en-US" dirty="0" smtClean="0"/>
              <a:t> </a:t>
            </a:r>
            <a:r>
              <a:rPr lang="en-US" dirty="0" err="1"/>
              <a:t>entretient</a:t>
            </a:r>
            <a:r>
              <a:rPr lang="en-US" dirty="0"/>
              <a:t> le corps </a:t>
            </a:r>
          </a:p>
          <a:p>
            <a:pPr marL="0" indent="0">
              <a:buNone/>
            </a:pPr>
            <a:r>
              <a:rPr lang="en-US" dirty="0" smtClean="0"/>
              <a:t>D </a:t>
            </a:r>
            <a:r>
              <a:rPr lang="en-US" dirty="0" err="1" smtClean="0"/>
              <a:t>Cela</a:t>
            </a:r>
            <a:r>
              <a:rPr lang="en-US" dirty="0" smtClean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permet</a:t>
            </a:r>
            <a:r>
              <a:rPr lang="en-US" dirty="0"/>
              <a:t> de </a:t>
            </a:r>
            <a:r>
              <a:rPr lang="en-US" dirty="0" err="1"/>
              <a:t>décompresser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742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4. Le slogan « </a:t>
            </a:r>
            <a:r>
              <a:rPr lang="en-US" b="1" dirty="0"/>
              <a:t>Manger 5 fruits et </a:t>
            </a:r>
            <a:r>
              <a:rPr lang="en-US" b="1" dirty="0" err="1"/>
              <a:t>légumes</a:t>
            </a:r>
            <a:r>
              <a:rPr lang="en-US" b="1" dirty="0"/>
              <a:t> »,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Vous</a:t>
            </a:r>
            <a:r>
              <a:rPr lang="en-US" dirty="0" smtClean="0"/>
              <a:t> fait </a:t>
            </a:r>
            <a:r>
              <a:rPr lang="en-US" dirty="0" err="1" smtClean="0"/>
              <a:t>réfléchir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B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laisse</a:t>
            </a:r>
            <a:r>
              <a:rPr lang="en-US" dirty="0" smtClean="0"/>
              <a:t> </a:t>
            </a:r>
            <a:r>
              <a:rPr lang="en-US" dirty="0" err="1" smtClean="0"/>
              <a:t>indifférente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 </a:t>
            </a:r>
            <a:r>
              <a:rPr lang="en-US" dirty="0" err="1" smtClean="0"/>
              <a:t>Vous</a:t>
            </a:r>
            <a:r>
              <a:rPr lang="en-US" dirty="0" smtClean="0"/>
              <a:t> motive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D </a:t>
            </a:r>
            <a:r>
              <a:rPr lang="en-US" dirty="0" err="1" smtClean="0"/>
              <a:t>Vous</a:t>
            </a:r>
            <a:r>
              <a:rPr lang="en-US" dirty="0" smtClean="0"/>
              <a:t> le </a:t>
            </a:r>
            <a:r>
              <a:rPr lang="en-US" dirty="0" err="1" smtClean="0"/>
              <a:t>suivez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la </a:t>
            </a:r>
            <a:r>
              <a:rPr lang="en-US" dirty="0" err="1" smtClean="0"/>
              <a:t>lettre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830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5. Chez </a:t>
            </a:r>
            <a:r>
              <a:rPr lang="en-US" b="1" dirty="0" err="1"/>
              <a:t>vous</a:t>
            </a:r>
            <a:r>
              <a:rPr lang="en-US" b="1" dirty="0"/>
              <a:t>, la cigarette </a:t>
            </a:r>
            <a:r>
              <a:rPr lang="en-US" b="1" dirty="0" err="1"/>
              <a:t>est</a:t>
            </a:r>
            <a:r>
              <a:rPr lang="en-US" b="1" dirty="0"/>
              <a:t> 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Acceptée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B </a:t>
            </a:r>
            <a:r>
              <a:rPr lang="en-US" dirty="0" err="1" smtClean="0"/>
              <a:t>Tolérée</a:t>
            </a:r>
            <a:r>
              <a:rPr lang="en-US" dirty="0" smtClean="0"/>
              <a:t> </a:t>
            </a:r>
            <a:r>
              <a:rPr lang="en-US" dirty="0" err="1"/>
              <a:t>occasionnellement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C </a:t>
            </a:r>
            <a:r>
              <a:rPr lang="fr-FR" dirty="0" smtClean="0"/>
              <a:t>Bannie </a:t>
            </a:r>
          </a:p>
          <a:p>
            <a:pPr marL="0" indent="0">
              <a:buNone/>
            </a:pPr>
            <a:r>
              <a:rPr lang="en-US" dirty="0" smtClean="0"/>
              <a:t>D A </a:t>
            </a:r>
            <a:r>
              <a:rPr lang="en-US" dirty="0" err="1"/>
              <a:t>éviter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155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6 </a:t>
            </a:r>
            <a:r>
              <a:rPr lang="en-US" b="1" dirty="0" err="1" smtClean="0"/>
              <a:t>Vos</a:t>
            </a:r>
            <a:r>
              <a:rPr lang="en-US" b="1" dirty="0" smtClean="0"/>
              <a:t> </a:t>
            </a:r>
            <a:r>
              <a:rPr lang="en-US" b="1" dirty="0" err="1"/>
              <a:t>vaccins</a:t>
            </a:r>
            <a:r>
              <a:rPr lang="en-US" b="1" dirty="0"/>
              <a:t> </a:t>
            </a:r>
            <a:r>
              <a:rPr lang="en-US" b="1" dirty="0" err="1"/>
              <a:t>sont-ils</a:t>
            </a:r>
            <a:r>
              <a:rPr lang="en-US" b="1" dirty="0"/>
              <a:t> </a:t>
            </a:r>
            <a:r>
              <a:rPr lang="en-US" b="1" dirty="0" err="1"/>
              <a:t>à</a:t>
            </a:r>
            <a:r>
              <a:rPr lang="en-US" b="1" dirty="0"/>
              <a:t> jour 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Probablement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B </a:t>
            </a:r>
            <a:r>
              <a:rPr lang="en-US" dirty="0" err="1" smtClean="0"/>
              <a:t>Vous</a:t>
            </a:r>
            <a:r>
              <a:rPr lang="en-US" dirty="0" smtClean="0"/>
              <a:t> ne </a:t>
            </a:r>
            <a:r>
              <a:rPr lang="en-US" dirty="0" err="1" smtClean="0"/>
              <a:t>savez</a:t>
            </a:r>
            <a:r>
              <a:rPr lang="en-US" dirty="0" smtClean="0"/>
              <a:t> pas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 Non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D </a:t>
            </a:r>
            <a:r>
              <a:rPr lang="en-US" dirty="0" err="1" smtClean="0"/>
              <a:t>Evidemment</a:t>
            </a:r>
            <a:r>
              <a:rPr lang="en-US" dirty="0" smtClean="0"/>
              <a:t> </a:t>
            </a:r>
            <a:r>
              <a:rPr lang="en-US" dirty="0"/>
              <a:t>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738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7 </a:t>
            </a:r>
            <a:r>
              <a:rPr lang="en-US" b="1" dirty="0" err="1" smtClean="0"/>
              <a:t>Généralement</a:t>
            </a:r>
            <a:r>
              <a:rPr lang="en-US" b="1" dirty="0"/>
              <a:t>, </a:t>
            </a:r>
            <a:r>
              <a:rPr lang="en-US" b="1" dirty="0" err="1"/>
              <a:t>vous</a:t>
            </a:r>
            <a:r>
              <a:rPr lang="en-US" b="1" dirty="0"/>
              <a:t> </a:t>
            </a:r>
            <a:r>
              <a:rPr lang="en-US" b="1" dirty="0" err="1"/>
              <a:t>allez</a:t>
            </a:r>
            <a:r>
              <a:rPr lang="en-US" b="1" dirty="0"/>
              <a:t> chez le </a:t>
            </a:r>
            <a:r>
              <a:rPr lang="en-US" b="1" dirty="0" err="1"/>
              <a:t>dentiste</a:t>
            </a:r>
            <a:r>
              <a:rPr lang="en-US" b="1" dirty="0"/>
              <a:t> 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Lorsque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mal aux dents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B </a:t>
            </a: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un </a:t>
            </a:r>
            <a:r>
              <a:rPr lang="en-US" dirty="0" err="1" smtClean="0"/>
              <a:t>peu</a:t>
            </a:r>
            <a:r>
              <a:rPr lang="en-US" dirty="0" smtClean="0"/>
              <a:t> mal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/>
              <a:t>fois</a:t>
            </a:r>
            <a:r>
              <a:rPr lang="en-US" dirty="0"/>
              <a:t> par an pour un </a:t>
            </a:r>
            <a:r>
              <a:rPr lang="en-US" dirty="0" err="1"/>
              <a:t>détartrage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D Au </a:t>
            </a:r>
            <a:r>
              <a:rPr lang="en-US" dirty="0" err="1"/>
              <a:t>moins</a:t>
            </a:r>
            <a:r>
              <a:rPr lang="en-US" dirty="0"/>
              <a:t> 2 </a:t>
            </a:r>
            <a:r>
              <a:rPr lang="en-US" dirty="0" err="1"/>
              <a:t>fois</a:t>
            </a:r>
            <a:r>
              <a:rPr lang="en-US" dirty="0"/>
              <a:t> par an pour des </a:t>
            </a:r>
            <a:r>
              <a:rPr lang="en-US" dirty="0" err="1"/>
              <a:t>visites</a:t>
            </a:r>
            <a:r>
              <a:rPr lang="en-US" dirty="0"/>
              <a:t> de </a:t>
            </a:r>
            <a:r>
              <a:rPr lang="en-US" dirty="0" err="1"/>
              <a:t>contrôle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962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333</TotalTime>
  <Words>606</Words>
  <Application>Microsoft Macintosh PowerPoint</Application>
  <PresentationFormat>On-screen Show (4:3)</PresentationFormat>
  <Paragraphs>106</Paragraphs>
  <Slides>19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Summer</vt:lpstr>
      <vt:lpstr>La santé</vt:lpstr>
      <vt:lpstr>Petit test !</vt:lpstr>
      <vt:lpstr>Estes-vous en bonne santé 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Calculez les points </vt:lpstr>
      <vt:lpstr>Santé négligée</vt:lpstr>
      <vt:lpstr>Sous surveillance rapprochée</vt:lpstr>
      <vt:lpstr>Sous surveillance par obligation</vt:lpstr>
      <vt:lpstr>Sous surveillance  </vt:lpstr>
      <vt:lpstr>Vidéo</vt:lpstr>
      <vt:lpstr>Discussion</vt:lpstr>
      <vt:lpstr>Les 10 commandements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santé</dc:title>
  <dc:creator>michael kenny</dc:creator>
  <cp:lastModifiedBy>michael kenny</cp:lastModifiedBy>
  <cp:revision>21</cp:revision>
  <dcterms:created xsi:type="dcterms:W3CDTF">2013-01-13T17:34:01Z</dcterms:created>
  <dcterms:modified xsi:type="dcterms:W3CDTF">2013-01-16T20:46:27Z</dcterms:modified>
</cp:coreProperties>
</file>