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ga-IE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01/09/2013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ictionnaire-sms.co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andrine@lcdsandrin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empsreel.nouvelobs.com/l-histoire-du-soir/20130831.OBS5094/ils-recoivent-une-carte-postale-envoyee-en-199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Histoire </a:t>
            </a:r>
            <a:r>
              <a:rPr lang="en-US" dirty="0" err="1" smtClean="0"/>
              <a:t>insolite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inventer</a:t>
            </a:r>
            <a:r>
              <a:rPr lang="en-US" dirty="0" smtClean="0"/>
              <a:t> un </a:t>
            </a:r>
            <a:r>
              <a:rPr lang="en-US" dirty="0" err="1" smtClean="0"/>
              <a:t>récit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4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Sixième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cela</a:t>
            </a:r>
            <a:r>
              <a:rPr lang="en-US" dirty="0" smtClean="0"/>
              <a:t> </a:t>
            </a:r>
            <a:r>
              <a:rPr lang="en-US" dirty="0" err="1" smtClean="0"/>
              <a:t>pourra</a:t>
            </a:r>
            <a:r>
              <a:rPr lang="en-US" dirty="0" smtClean="0"/>
              <a:t> se passer </a:t>
            </a:r>
            <a:r>
              <a:rPr lang="en-US" dirty="0" err="1" smtClean="0"/>
              <a:t>dans</a:t>
            </a:r>
            <a:r>
              <a:rPr lang="en-US" dirty="0" smtClean="0"/>
              <a:t> 22 </a:t>
            </a:r>
            <a:r>
              <a:rPr lang="en-US" dirty="0" err="1" smtClean="0"/>
              <a:t>ans</a:t>
            </a:r>
            <a:r>
              <a:rPr lang="en-US" dirty="0" smtClean="0"/>
              <a:t>? Discussion</a:t>
            </a:r>
          </a:p>
          <a:p>
            <a:r>
              <a:rPr lang="en-US" dirty="0" smtClean="0"/>
              <a:t>ET / OU</a:t>
            </a:r>
          </a:p>
          <a:p>
            <a:r>
              <a:rPr lang="en-US" dirty="0" err="1" smtClean="0"/>
              <a:t>Imaginez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y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d’écrit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carte </a:t>
            </a:r>
            <a:r>
              <a:rPr lang="en-US" dirty="0" err="1" smtClean="0"/>
              <a:t>postale</a:t>
            </a:r>
            <a:r>
              <a:rPr lang="en-US" dirty="0" smtClean="0"/>
              <a:t>… Attention </a:t>
            </a:r>
            <a:r>
              <a:rPr lang="en-US" dirty="0" err="1" smtClean="0"/>
              <a:t>c’était</a:t>
            </a:r>
            <a:r>
              <a:rPr lang="en-US" dirty="0" smtClean="0"/>
              <a:t> le 17 </a:t>
            </a:r>
            <a:r>
              <a:rPr lang="en-US" dirty="0" err="1" smtClean="0"/>
              <a:t>octobre</a:t>
            </a:r>
            <a:r>
              <a:rPr lang="en-US" dirty="0" smtClean="0"/>
              <a:t> 1991 !</a:t>
            </a:r>
          </a:p>
          <a:p>
            <a:r>
              <a:rPr lang="en-US" dirty="0" smtClean="0"/>
              <a:t>ET / OU</a:t>
            </a:r>
          </a:p>
          <a:p>
            <a:r>
              <a:rPr lang="en-US" dirty="0" err="1" smtClean="0"/>
              <a:t>Auriez-vous</a:t>
            </a:r>
            <a:r>
              <a:rPr lang="en-US" dirty="0" smtClean="0"/>
              <a:t> </a:t>
            </a:r>
            <a:r>
              <a:rPr lang="en-US" dirty="0" err="1" smtClean="0"/>
              <a:t>envoyé</a:t>
            </a:r>
            <a:r>
              <a:rPr lang="en-US" dirty="0" smtClean="0"/>
              <a:t> un </a:t>
            </a:r>
            <a:r>
              <a:rPr lang="en-US" dirty="0" err="1" smtClean="0"/>
              <a:t>texto</a:t>
            </a:r>
            <a:r>
              <a:rPr lang="en-US" dirty="0" smtClean="0"/>
              <a:t> ? </a:t>
            </a:r>
            <a:r>
              <a:rPr lang="en-US" dirty="0" err="1" smtClean="0"/>
              <a:t>Auriez-vous</a:t>
            </a:r>
            <a:r>
              <a:rPr lang="en-US" dirty="0" smtClean="0"/>
              <a:t> </a:t>
            </a:r>
            <a:r>
              <a:rPr lang="en-US" dirty="0" err="1" smtClean="0"/>
              <a:t>écrit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 smtClean="0"/>
              <a:t>mur</a:t>
            </a:r>
            <a:r>
              <a:rPr lang="en-US" dirty="0" smtClean="0"/>
              <a:t> Facebook ? </a:t>
            </a:r>
            <a:r>
              <a:rPr lang="en-US" dirty="0" err="1" smtClean="0"/>
              <a:t>Auriez-vous</a:t>
            </a:r>
            <a:r>
              <a:rPr lang="en-US" dirty="0" smtClean="0"/>
              <a:t> </a:t>
            </a:r>
            <a:r>
              <a:rPr lang="en-US" dirty="0" err="1" smtClean="0"/>
              <a:t>envoyer</a:t>
            </a:r>
            <a:r>
              <a:rPr lang="en-US" dirty="0" smtClean="0"/>
              <a:t> un </a:t>
            </a:r>
            <a:r>
              <a:rPr lang="en-US" dirty="0" err="1" smtClean="0"/>
              <a:t>gazouillis</a:t>
            </a:r>
            <a:r>
              <a:rPr lang="en-US" dirty="0" smtClean="0"/>
              <a:t>? </a:t>
            </a:r>
            <a:r>
              <a:rPr lang="en-US" dirty="0" err="1" smtClean="0"/>
              <a:t>Imaginez</a:t>
            </a:r>
            <a:r>
              <a:rPr lang="en-US" dirty="0" smtClean="0"/>
              <a:t>-le ! </a:t>
            </a:r>
          </a:p>
          <a:p>
            <a:r>
              <a:rPr lang="en-US" dirty="0" err="1" smtClean="0"/>
              <a:t>Dictionnaire</a:t>
            </a:r>
            <a:r>
              <a:rPr lang="en-US" dirty="0" smtClean="0"/>
              <a:t> SMS </a:t>
            </a:r>
            <a:r>
              <a:rPr lang="en-US" dirty="0" err="1" smtClean="0">
                <a:hlinkClick r:id="rId2"/>
              </a:rPr>
              <a:t>ici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445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Voilà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Dites-moi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en </a:t>
            </a:r>
            <a:r>
              <a:rPr lang="en-US" dirty="0" err="1" smtClean="0"/>
              <a:t>penser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sandrinepk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sandrine@lcdsandrine.com</a:t>
            </a:r>
            <a:endParaRPr lang="en-US" dirty="0" smtClean="0"/>
          </a:p>
          <a:p>
            <a:r>
              <a:rPr lang="en-US" dirty="0" smtClean="0"/>
              <a:t>Facebook: </a:t>
            </a:r>
            <a:r>
              <a:rPr lang="en-US" dirty="0" err="1" smtClean="0"/>
              <a:t>français</a:t>
            </a:r>
            <a:r>
              <a:rPr lang="en-US" dirty="0" smtClean="0"/>
              <a:t> pour les profs de </a:t>
            </a:r>
            <a:r>
              <a:rPr lang="en-US" dirty="0" err="1" smtClean="0"/>
              <a:t>français</a:t>
            </a:r>
            <a:r>
              <a:rPr lang="en-US" dirty="0" smtClean="0"/>
              <a:t> langue </a:t>
            </a:r>
            <a:r>
              <a:rPr lang="en-US" smtClean="0"/>
              <a:t>étrangère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2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Pourquoi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élèves</a:t>
            </a:r>
            <a:r>
              <a:rPr lang="en-US" dirty="0" smtClean="0"/>
              <a:t> du LC </a:t>
            </a:r>
            <a:r>
              <a:rPr lang="en-US" dirty="0" err="1" smtClean="0"/>
              <a:t>peuvent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écrire</a:t>
            </a:r>
            <a:r>
              <a:rPr lang="en-US" dirty="0" smtClean="0"/>
              <a:t> un </a:t>
            </a:r>
            <a:r>
              <a:rPr lang="en-US" dirty="0" err="1" smtClean="0"/>
              <a:t>récit</a:t>
            </a:r>
            <a:endParaRPr lang="en-US" dirty="0" smtClean="0"/>
          </a:p>
          <a:p>
            <a:r>
              <a:rPr lang="en-US" dirty="0" err="1" smtClean="0"/>
              <a:t>Entraînement</a:t>
            </a:r>
            <a:r>
              <a:rPr lang="en-US" dirty="0" smtClean="0"/>
              <a:t> pour </a:t>
            </a:r>
            <a:r>
              <a:rPr lang="en-US" dirty="0" err="1" smtClean="0"/>
              <a:t>raconter</a:t>
            </a:r>
            <a:r>
              <a:rPr lang="en-US" dirty="0" smtClean="0"/>
              <a:t> (oral; audio; </a:t>
            </a:r>
            <a:r>
              <a:rPr lang="en-US" dirty="0" err="1" smtClean="0"/>
              <a:t>comprendre</a:t>
            </a:r>
            <a:r>
              <a:rPr lang="en-US" dirty="0" smtClean="0"/>
              <a:t> un </a:t>
            </a:r>
            <a:r>
              <a:rPr lang="en-US" dirty="0" err="1" smtClean="0"/>
              <a:t>texte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court et </a:t>
            </a:r>
            <a:r>
              <a:rPr lang="en-US" dirty="0" err="1" smtClean="0"/>
              <a:t>marrant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1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Première </a:t>
            </a:r>
            <a:r>
              <a:rPr lang="en-US" dirty="0" err="1" smtClean="0"/>
              <a:t>activité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242624" cy="4144963"/>
          </a:xfrm>
        </p:spPr>
        <p:txBody>
          <a:bodyPr/>
          <a:lstStyle/>
          <a:p>
            <a:r>
              <a:rPr lang="en-US" dirty="0" err="1" smtClean="0"/>
              <a:t>Mettre</a:t>
            </a:r>
            <a:r>
              <a:rPr lang="en-US" dirty="0" smtClean="0"/>
              <a:t> les </a:t>
            </a:r>
            <a:r>
              <a:rPr lang="en-US" dirty="0" err="1" smtClean="0"/>
              <a:t>élèves</a:t>
            </a:r>
            <a:r>
              <a:rPr lang="en-US" dirty="0" smtClean="0"/>
              <a:t> par </a:t>
            </a:r>
            <a:r>
              <a:rPr lang="en-US" dirty="0" err="1" smtClean="0"/>
              <a:t>deux</a:t>
            </a:r>
            <a:endParaRPr lang="en-US" dirty="0" smtClean="0"/>
          </a:p>
          <a:p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paire</a:t>
            </a:r>
            <a:r>
              <a:rPr lang="en-US" dirty="0" smtClean="0"/>
              <a:t> </a:t>
            </a:r>
            <a:r>
              <a:rPr lang="en-US" dirty="0" err="1" smtClean="0"/>
              <a:t>reçoit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enveloppe</a:t>
            </a:r>
            <a:r>
              <a:rPr lang="en-US" dirty="0" smtClean="0"/>
              <a:t> avec </a:t>
            </a:r>
            <a:r>
              <a:rPr lang="en-US" dirty="0" err="1" smtClean="0"/>
              <a:t>deux</a:t>
            </a:r>
            <a:r>
              <a:rPr lang="en-US" dirty="0" smtClean="0"/>
              <a:t> photos/</a:t>
            </a:r>
            <a:r>
              <a:rPr lang="en-US" dirty="0" err="1" smtClean="0"/>
              <a:t>cartes</a:t>
            </a:r>
            <a:r>
              <a:rPr lang="en-US" dirty="0" smtClean="0"/>
              <a:t> : </a:t>
            </a:r>
            <a:r>
              <a:rPr lang="en-US" dirty="0" err="1" smtClean="0"/>
              <a:t>une</a:t>
            </a:r>
            <a:r>
              <a:rPr lang="en-US" dirty="0" smtClean="0"/>
              <a:t> carte </a:t>
            </a:r>
            <a:r>
              <a:rPr lang="en-US" dirty="0" err="1" smtClean="0"/>
              <a:t>postale</a:t>
            </a:r>
            <a:r>
              <a:rPr lang="en-US" dirty="0" smtClean="0"/>
              <a:t> et le </a:t>
            </a:r>
            <a:r>
              <a:rPr lang="en-US" dirty="0" err="1" smtClean="0"/>
              <a:t>chiffre</a:t>
            </a:r>
            <a:r>
              <a:rPr lang="en-US" dirty="0" smtClean="0"/>
              <a:t> 22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faire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échelle</a:t>
            </a:r>
            <a:r>
              <a:rPr lang="en-US" dirty="0" smtClean="0"/>
              <a:t> du temps de </a:t>
            </a:r>
            <a:r>
              <a:rPr lang="en-US" dirty="0" err="1" smtClean="0"/>
              <a:t>l’histoire</a:t>
            </a:r>
            <a:r>
              <a:rPr lang="en-US" dirty="0" smtClean="0"/>
              <a:t> possible. </a:t>
            </a:r>
          </a:p>
          <a:p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689" y="4177075"/>
            <a:ext cx="3619500" cy="2247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54315" y="4514194"/>
            <a:ext cx="1504878" cy="14465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8800" dirty="0" smtClean="0"/>
              <a:t>22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154885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groupes</a:t>
            </a:r>
            <a:r>
              <a:rPr lang="en-US" dirty="0" smtClean="0"/>
              <a:t> </a:t>
            </a:r>
            <a:r>
              <a:rPr lang="en-US" dirty="0" err="1" smtClean="0"/>
              <a:t>échangent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échelle</a:t>
            </a:r>
            <a:r>
              <a:rPr lang="en-US" dirty="0" smtClean="0"/>
              <a:t> du temps avec un </a:t>
            </a:r>
            <a:r>
              <a:rPr lang="en-US" dirty="0" err="1" smtClean="0"/>
              <a:t>autre</a:t>
            </a:r>
            <a:r>
              <a:rPr lang="en-US" dirty="0" smtClean="0"/>
              <a:t> </a:t>
            </a:r>
            <a:r>
              <a:rPr lang="en-US" dirty="0" err="1" smtClean="0"/>
              <a:t>groupe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reçoivent</a:t>
            </a:r>
            <a:r>
              <a:rPr lang="en-US" dirty="0" smtClean="0"/>
              <a:t> un </a:t>
            </a:r>
            <a:r>
              <a:rPr lang="en-US" dirty="0" err="1" smtClean="0"/>
              <a:t>nouvel</a:t>
            </a:r>
            <a:r>
              <a:rPr lang="en-US" dirty="0" smtClean="0"/>
              <a:t> </a:t>
            </a:r>
            <a:r>
              <a:rPr lang="en-US" dirty="0" err="1" smtClean="0"/>
              <a:t>indice</a:t>
            </a:r>
            <a:r>
              <a:rPr lang="en-US" dirty="0" smtClean="0"/>
              <a:t> : un </a:t>
            </a:r>
            <a:r>
              <a:rPr lang="en-US" dirty="0" err="1" smtClean="0"/>
              <a:t>téléphone</a:t>
            </a:r>
            <a:endParaRPr lang="en-US" dirty="0" smtClean="0"/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 err="1" smtClean="0"/>
              <a:t>maintenant</a:t>
            </a:r>
            <a:r>
              <a:rPr lang="en-US" dirty="0" smtClean="0"/>
              <a:t> </a:t>
            </a:r>
            <a:r>
              <a:rPr lang="en-US" dirty="0" err="1" smtClean="0"/>
              <a:t>ajuster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échelle</a:t>
            </a:r>
            <a:r>
              <a:rPr lang="en-US" dirty="0" smtClean="0"/>
              <a:t> du temps</a:t>
            </a:r>
            <a:endParaRPr lang="en-US" dirty="0"/>
          </a:p>
        </p:txBody>
      </p:sp>
      <p:pic>
        <p:nvPicPr>
          <p:cNvPr id="4" name="Picture 3" descr="image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5187" y="3876862"/>
            <a:ext cx="314960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5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Révisions</a:t>
            </a:r>
            <a:r>
              <a:rPr lang="en-US" dirty="0" smtClean="0"/>
              <a:t> : </a:t>
            </a:r>
          </a:p>
          <a:p>
            <a:pPr lvl="1"/>
            <a:r>
              <a:rPr lang="en-US" dirty="0"/>
              <a:t>De </a:t>
            </a:r>
            <a:r>
              <a:rPr lang="en-US" dirty="0" err="1"/>
              <a:t>quels</a:t>
            </a:r>
            <a:r>
              <a:rPr lang="en-US" dirty="0"/>
              <a:t> temps a-t-on </a:t>
            </a:r>
            <a:r>
              <a:rPr lang="en-US" dirty="0" err="1"/>
              <a:t>besoin</a:t>
            </a:r>
            <a:r>
              <a:rPr lang="en-US" dirty="0"/>
              <a:t> pour </a:t>
            </a:r>
            <a:r>
              <a:rPr lang="en-US" dirty="0" err="1"/>
              <a:t>raconter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histoire? </a:t>
            </a:r>
            <a:endParaRPr lang="en-US" dirty="0" smtClean="0"/>
          </a:p>
          <a:p>
            <a:pPr lvl="1"/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utilise</a:t>
            </a:r>
            <a:r>
              <a:rPr lang="en-US" dirty="0" smtClean="0"/>
              <a:t>-t-on </a:t>
            </a:r>
            <a:r>
              <a:rPr lang="en-US" dirty="0" err="1" smtClean="0"/>
              <a:t>chaque</a:t>
            </a:r>
            <a:r>
              <a:rPr lang="en-US" dirty="0" smtClean="0"/>
              <a:t> temps? </a:t>
            </a:r>
            <a:endParaRPr lang="en-US" dirty="0"/>
          </a:p>
          <a:p>
            <a:pPr lvl="1"/>
            <a:r>
              <a:rPr lang="en-US" dirty="0" err="1"/>
              <a:t>Quelles</a:t>
            </a:r>
            <a:r>
              <a:rPr lang="en-US" dirty="0"/>
              <a:t> expressions </a:t>
            </a:r>
            <a:r>
              <a:rPr lang="en-US" dirty="0" err="1"/>
              <a:t>temporelles</a:t>
            </a:r>
            <a:r>
              <a:rPr lang="en-US" dirty="0"/>
              <a:t> </a:t>
            </a:r>
            <a:r>
              <a:rPr lang="en-US" dirty="0" err="1"/>
              <a:t>sont-utiles</a:t>
            </a:r>
            <a:r>
              <a:rPr lang="en-US" dirty="0"/>
              <a:t>? 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 smtClean="0"/>
              <a:t>Faire un </a:t>
            </a:r>
            <a:r>
              <a:rPr lang="en-US" dirty="0" err="1" smtClean="0"/>
              <a:t>remue-méninges</a:t>
            </a:r>
            <a:endParaRPr lang="en-US" dirty="0" smtClean="0"/>
          </a:p>
          <a:p>
            <a:r>
              <a:rPr lang="en-US" dirty="0" smtClean="0"/>
              <a:t>Faire des posters A3 pour </a:t>
            </a:r>
            <a:r>
              <a:rPr lang="en-US" dirty="0" err="1" smtClean="0"/>
              <a:t>avoir</a:t>
            </a:r>
            <a:r>
              <a:rPr lang="en-US" dirty="0" smtClean="0"/>
              <a:t> les </a:t>
            </a:r>
            <a:r>
              <a:rPr lang="en-US" dirty="0" err="1" smtClean="0"/>
              <a:t>informations</a:t>
            </a:r>
            <a:r>
              <a:rPr lang="en-US" dirty="0" smtClean="0"/>
              <a:t> sous les </a:t>
            </a:r>
            <a:r>
              <a:rPr lang="en-US" dirty="0" err="1" smtClean="0"/>
              <a:t>yeux</a:t>
            </a:r>
            <a:endParaRPr lang="en-US" dirty="0" smtClean="0"/>
          </a:p>
          <a:p>
            <a:pPr lvl="1"/>
            <a:endParaRPr lang="en-US" dirty="0"/>
          </a:p>
          <a:p>
            <a:pPr lvl="1">
              <a:buFont typeface="Wingdings" charset="2"/>
              <a:buChar char="n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143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derniers</a:t>
            </a:r>
            <a:r>
              <a:rPr lang="en-US" dirty="0" smtClean="0"/>
              <a:t> indices :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boîte</a:t>
            </a:r>
            <a:r>
              <a:rPr lang="en-US" dirty="0" smtClean="0"/>
              <a:t> aux </a:t>
            </a:r>
            <a:r>
              <a:rPr lang="en-US" dirty="0" err="1" smtClean="0"/>
              <a:t>lettres</a:t>
            </a:r>
            <a:r>
              <a:rPr lang="en-US" dirty="0" smtClean="0"/>
              <a:t> et la date </a:t>
            </a:r>
            <a:r>
              <a:rPr lang="es-ES_tradnl" dirty="0"/>
              <a:t>17 </a:t>
            </a:r>
            <a:r>
              <a:rPr lang="es-ES_tradnl" dirty="0" err="1"/>
              <a:t>octobre</a:t>
            </a:r>
            <a:r>
              <a:rPr lang="es-ES_tradnl" dirty="0"/>
              <a:t>… 1991</a:t>
            </a:r>
            <a:endParaRPr lang="en-US" dirty="0" smtClean="0"/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40" y="3491143"/>
            <a:ext cx="3390900" cy="23876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90970" y="3189516"/>
            <a:ext cx="35220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5400" dirty="0"/>
              <a:t>17 </a:t>
            </a:r>
            <a:r>
              <a:rPr lang="es-ES_tradnl" sz="5400" dirty="0" err="1"/>
              <a:t>octobre</a:t>
            </a:r>
            <a:r>
              <a:rPr lang="es-ES_tradnl" sz="5400" dirty="0"/>
              <a:t>… 1991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735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activité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reprennent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histoire en </a:t>
            </a:r>
            <a:r>
              <a:rPr lang="en-US" dirty="0" err="1" smtClean="0"/>
              <a:t>groupes</a:t>
            </a:r>
            <a:r>
              <a:rPr lang="en-US" dirty="0" smtClean="0"/>
              <a:t> de 4 (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paires</a:t>
            </a:r>
            <a:r>
              <a:rPr lang="en-US" dirty="0" smtClean="0"/>
              <a:t>) et </a:t>
            </a:r>
            <a:r>
              <a:rPr lang="en-US" dirty="0" err="1" smtClean="0"/>
              <a:t>essaient</a:t>
            </a:r>
            <a:r>
              <a:rPr lang="en-US" dirty="0" smtClean="0"/>
              <a:t> de </a:t>
            </a:r>
            <a:r>
              <a:rPr lang="en-US" dirty="0" err="1" smtClean="0"/>
              <a:t>retrouver</a:t>
            </a:r>
            <a:r>
              <a:rPr lang="en-US" dirty="0" smtClean="0"/>
              <a:t> </a:t>
            </a:r>
            <a:r>
              <a:rPr lang="en-US" dirty="0" err="1" smtClean="0"/>
              <a:t>l’histoire</a:t>
            </a:r>
            <a:r>
              <a:rPr lang="en-US" dirty="0" smtClean="0"/>
              <a:t>.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finissent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échelle</a:t>
            </a:r>
            <a:r>
              <a:rPr lang="en-US" dirty="0" smtClean="0"/>
              <a:t> du temps.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professeur</a:t>
            </a:r>
            <a:r>
              <a:rPr lang="en-US" dirty="0" smtClean="0"/>
              <a:t> </a:t>
            </a:r>
            <a:r>
              <a:rPr lang="en-US" dirty="0" err="1" smtClean="0"/>
              <a:t>circule</a:t>
            </a:r>
            <a:r>
              <a:rPr lang="en-US" dirty="0" smtClean="0"/>
              <a:t> et </a:t>
            </a:r>
            <a:r>
              <a:rPr lang="en-US" dirty="0" err="1" smtClean="0"/>
              <a:t>donne</a:t>
            </a:r>
            <a:r>
              <a:rPr lang="en-US" dirty="0" smtClean="0"/>
              <a:t> des indices : </a:t>
            </a:r>
            <a:r>
              <a:rPr lang="en-US" dirty="0" err="1" smtClean="0"/>
              <a:t>brûlant</a:t>
            </a:r>
            <a:r>
              <a:rPr lang="en-US" dirty="0" smtClean="0"/>
              <a:t> / </a:t>
            </a:r>
            <a:r>
              <a:rPr lang="en-US" dirty="0" err="1" smtClean="0"/>
              <a:t>chaud</a:t>
            </a:r>
            <a:r>
              <a:rPr lang="en-US" dirty="0" smtClean="0"/>
              <a:t> / </a:t>
            </a:r>
            <a:r>
              <a:rPr lang="en-US" dirty="0" err="1" smtClean="0"/>
              <a:t>tiède</a:t>
            </a:r>
            <a:r>
              <a:rPr lang="en-US" dirty="0" smtClean="0"/>
              <a:t> / </a:t>
            </a:r>
            <a:r>
              <a:rPr lang="en-US" dirty="0" err="1" smtClean="0"/>
              <a:t>froid</a:t>
            </a:r>
            <a:r>
              <a:rPr lang="en-US" dirty="0" smtClean="0"/>
              <a:t> / </a:t>
            </a:r>
            <a:r>
              <a:rPr lang="en-US" dirty="0" err="1" smtClean="0"/>
              <a:t>gelé</a:t>
            </a:r>
            <a:r>
              <a:rPr lang="en-US" dirty="0" smtClean="0"/>
              <a:t> pour </a:t>
            </a:r>
            <a:r>
              <a:rPr lang="en-US" dirty="0" err="1" smtClean="0"/>
              <a:t>indiquer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les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proches</a:t>
            </a:r>
            <a:r>
              <a:rPr lang="en-US" dirty="0" smtClean="0"/>
              <a:t> de la </a:t>
            </a:r>
            <a:r>
              <a:rPr lang="en-US" dirty="0" err="1" smtClean="0"/>
              <a:t>vérité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donner</a:t>
            </a:r>
            <a:r>
              <a:rPr lang="en-US" dirty="0" smtClean="0"/>
              <a:t> 5 minutes. </a:t>
            </a:r>
          </a:p>
          <a:p>
            <a:r>
              <a:rPr lang="en-US" dirty="0" err="1" smtClean="0"/>
              <a:t>Echanger</a:t>
            </a:r>
            <a:r>
              <a:rPr lang="en-US" dirty="0" smtClean="0"/>
              <a:t> les </a:t>
            </a:r>
            <a:r>
              <a:rPr lang="en-US" dirty="0" err="1" smtClean="0"/>
              <a:t>échelles</a:t>
            </a:r>
            <a:r>
              <a:rPr lang="en-US" dirty="0" smtClean="0"/>
              <a:t> du temps et les </a:t>
            </a:r>
            <a:r>
              <a:rPr lang="en-US" dirty="0" err="1" smtClean="0"/>
              <a:t>groupes</a:t>
            </a:r>
            <a:r>
              <a:rPr lang="en-US" dirty="0" smtClean="0"/>
              <a:t> </a:t>
            </a:r>
            <a:r>
              <a:rPr lang="en-US" dirty="0" err="1" smtClean="0"/>
              <a:t>doivent</a:t>
            </a:r>
            <a:r>
              <a:rPr lang="en-US" dirty="0" smtClean="0"/>
              <a:t> </a:t>
            </a:r>
            <a:r>
              <a:rPr lang="en-US" dirty="0" err="1" smtClean="0"/>
              <a:t>maintenant</a:t>
            </a:r>
            <a:r>
              <a:rPr lang="en-US" dirty="0" smtClean="0"/>
              <a:t> </a:t>
            </a:r>
            <a:r>
              <a:rPr lang="en-US" dirty="0" err="1" smtClean="0"/>
              <a:t>écrire</a:t>
            </a:r>
            <a:r>
              <a:rPr lang="en-US" dirty="0" smtClean="0"/>
              <a:t> </a:t>
            </a:r>
            <a:r>
              <a:rPr lang="en-US" dirty="0" err="1" smtClean="0"/>
              <a:t>l’histoire</a:t>
            </a:r>
            <a:r>
              <a:rPr lang="en-US" dirty="0" smtClean="0"/>
              <a:t> (de </a:t>
            </a:r>
            <a:r>
              <a:rPr lang="en-US" dirty="0" err="1" smtClean="0"/>
              <a:t>l’autre</a:t>
            </a:r>
            <a:r>
              <a:rPr lang="en-US" dirty="0" smtClean="0"/>
              <a:t> </a:t>
            </a:r>
            <a:r>
              <a:rPr lang="en-US" dirty="0" err="1" smtClean="0"/>
              <a:t>groupe</a:t>
            </a:r>
            <a:r>
              <a:rPr lang="en-US" dirty="0" smtClean="0"/>
              <a:t>) – 15 minutes</a:t>
            </a:r>
          </a:p>
        </p:txBody>
      </p:sp>
    </p:spTree>
    <p:extLst>
      <p:ext uri="{BB962C8B-B14F-4D97-AF65-F5344CB8AC3E}">
        <p14:creationId xmlns:p14="http://schemas.microsoft.com/office/powerpoint/2010/main" val="307883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Echanger</a:t>
            </a:r>
            <a:r>
              <a:rPr lang="en-US" dirty="0" smtClean="0"/>
              <a:t> de nouveau les </a:t>
            </a:r>
            <a:r>
              <a:rPr lang="en-US" smtClean="0"/>
              <a:t>histoires. </a:t>
            </a:r>
            <a:endParaRPr lang="en-US" dirty="0" smtClean="0"/>
          </a:p>
          <a:p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 smtClean="0"/>
              <a:t>membre</a:t>
            </a:r>
            <a:r>
              <a:rPr lang="en-US" dirty="0" smtClean="0"/>
              <a:t> </a:t>
            </a:r>
            <a:r>
              <a:rPr lang="en-US" dirty="0" err="1" smtClean="0"/>
              <a:t>devient</a:t>
            </a:r>
            <a:r>
              <a:rPr lang="en-US" dirty="0" smtClean="0"/>
              <a:t> un </a:t>
            </a:r>
            <a:r>
              <a:rPr lang="en-US" dirty="0" err="1" smtClean="0"/>
              <a:t>spécialiste</a:t>
            </a:r>
            <a:r>
              <a:rPr lang="en-US" dirty="0" smtClean="0"/>
              <a:t> pour la </a:t>
            </a:r>
            <a:r>
              <a:rPr lang="en-US" dirty="0" err="1" smtClean="0"/>
              <a:t>relecture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A: les temps	</a:t>
            </a:r>
          </a:p>
          <a:p>
            <a:pPr lvl="1"/>
            <a:r>
              <a:rPr lang="en-US" dirty="0" smtClean="0"/>
              <a:t>B: </a:t>
            </a:r>
            <a:r>
              <a:rPr lang="en-US" dirty="0" err="1" smtClean="0"/>
              <a:t>l’orthographe</a:t>
            </a:r>
            <a:endParaRPr lang="en-US" dirty="0" smtClean="0"/>
          </a:p>
          <a:p>
            <a:pPr lvl="1"/>
            <a:r>
              <a:rPr lang="en-US" dirty="0" smtClean="0"/>
              <a:t>C: les expressions </a:t>
            </a:r>
            <a:r>
              <a:rPr lang="en-US" dirty="0" err="1" smtClean="0"/>
              <a:t>temporelles</a:t>
            </a:r>
            <a:endParaRPr lang="en-US" dirty="0" smtClean="0"/>
          </a:p>
          <a:p>
            <a:pPr lvl="1"/>
            <a:r>
              <a:rPr lang="en-US" dirty="0" smtClean="0"/>
              <a:t>D: </a:t>
            </a:r>
            <a:r>
              <a:rPr lang="en-US" dirty="0" err="1" smtClean="0"/>
              <a:t>l’ordre</a:t>
            </a:r>
            <a:r>
              <a:rPr lang="en-US" dirty="0" smtClean="0"/>
              <a:t> des </a:t>
            </a:r>
            <a:r>
              <a:rPr lang="en-US" dirty="0" err="1" smtClean="0"/>
              <a:t>idées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récupèrent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travail et </a:t>
            </a:r>
            <a:r>
              <a:rPr lang="en-US" dirty="0" err="1" smtClean="0"/>
              <a:t>corrigent</a:t>
            </a:r>
            <a:r>
              <a:rPr lang="en-US" dirty="0" smtClean="0"/>
              <a:t>. (avec </a:t>
            </a:r>
            <a:r>
              <a:rPr lang="en-US" dirty="0" err="1" smtClean="0"/>
              <a:t>votre</a:t>
            </a:r>
            <a:r>
              <a:rPr lang="en-US" dirty="0" smtClean="0"/>
              <a:t> aide)</a:t>
            </a:r>
          </a:p>
          <a:p>
            <a:r>
              <a:rPr lang="en-US" dirty="0" smtClean="0"/>
              <a:t>Les </a:t>
            </a:r>
            <a:r>
              <a:rPr lang="en-US" dirty="0" err="1"/>
              <a:t>élèves</a:t>
            </a:r>
            <a:r>
              <a:rPr lang="en-US" dirty="0"/>
              <a:t> </a:t>
            </a:r>
            <a:r>
              <a:rPr lang="en-US" dirty="0" err="1"/>
              <a:t>présentent</a:t>
            </a:r>
            <a:r>
              <a:rPr lang="en-US" dirty="0"/>
              <a:t> </a:t>
            </a:r>
            <a:r>
              <a:rPr lang="en-US" dirty="0" err="1"/>
              <a:t>leur</a:t>
            </a:r>
            <a:r>
              <a:rPr lang="en-US" dirty="0"/>
              <a:t> histoire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l’oral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82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 de </a:t>
            </a:r>
            <a:r>
              <a:rPr lang="en-US" dirty="0" err="1" smtClean="0"/>
              <a:t>l’article</a:t>
            </a:r>
            <a:r>
              <a:rPr lang="en-US" dirty="0" smtClean="0"/>
              <a:t> – Qui </a:t>
            </a:r>
            <a:r>
              <a:rPr lang="en-US" dirty="0" err="1" smtClean="0"/>
              <a:t>était</a:t>
            </a:r>
            <a:r>
              <a:rPr lang="en-US" dirty="0" smtClean="0"/>
              <a:t> le plus </a:t>
            </a:r>
            <a:r>
              <a:rPr lang="en-US" dirty="0" err="1" smtClean="0"/>
              <a:t>près</a:t>
            </a:r>
            <a:r>
              <a:rPr lang="en-US" dirty="0" smtClean="0"/>
              <a:t> ? </a:t>
            </a:r>
          </a:p>
          <a:p>
            <a:r>
              <a:rPr lang="en-US" dirty="0" smtClean="0">
                <a:hlinkClick r:id="rId2"/>
              </a:rPr>
              <a:t>Lien </a:t>
            </a:r>
            <a:r>
              <a:rPr lang="en-US" dirty="0" err="1" smtClean="0"/>
              <a:t>vers</a:t>
            </a:r>
            <a:r>
              <a:rPr lang="en-US" dirty="0" smtClean="0"/>
              <a:t> </a:t>
            </a:r>
            <a:r>
              <a:rPr lang="en-US" dirty="0" err="1" smtClean="0"/>
              <a:t>l’article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120</TotalTime>
  <Words>386</Words>
  <Application>Microsoft Macintosh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Advantage</vt:lpstr>
      <vt:lpstr>Histoire insolite</vt:lpstr>
      <vt:lpstr>Pourquoi cette activité ?</vt:lpstr>
      <vt:lpstr>Première activité</vt:lpstr>
      <vt:lpstr>Deuxième activité</vt:lpstr>
      <vt:lpstr>Troisième activité</vt:lpstr>
      <vt:lpstr>Quatrième activité</vt:lpstr>
      <vt:lpstr>Cinquième activité</vt:lpstr>
      <vt:lpstr>Relecture</vt:lpstr>
      <vt:lpstr>Lecture</vt:lpstr>
      <vt:lpstr>Sixième activité</vt:lpstr>
      <vt:lpstr>Voilà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insolite</dc:title>
  <dc:creator>michael kenny</dc:creator>
  <cp:lastModifiedBy>michael kenny</cp:lastModifiedBy>
  <cp:revision>11</cp:revision>
  <dcterms:created xsi:type="dcterms:W3CDTF">2013-08-31T20:44:07Z</dcterms:created>
  <dcterms:modified xsi:type="dcterms:W3CDTF">2013-09-01T09:31:30Z</dcterms:modified>
</cp:coreProperties>
</file>