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9F562-A780-2A43-B57B-4B100C2933F6}" type="datetimeFigureOut">
              <a:rPr lang="en-US" smtClean="0"/>
              <a:t>06/09/2015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DC341-2ECD-724C-BDBB-2AD1E1BC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8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Mise</a:t>
            </a:r>
            <a:r>
              <a:rPr lang="en-US" dirty="0" smtClean="0"/>
              <a:t> en </a:t>
            </a:r>
            <a:r>
              <a:rPr lang="en-US" dirty="0" err="1" smtClean="0"/>
              <a:t>commun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DC341-2ECD-724C-BDBB-2AD1E1BCD1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8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Remettre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l’ordre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DC341-2ECD-724C-BDBB-2AD1E1BCD1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3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06/09/2015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06/09/2015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06/09/2015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06/09/2015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06/09/2015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06/09/2015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06/09/2015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06/09/2015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06/09/2015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06/09/2015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GB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06/09/2015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06/09/2015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va</a:t>
            </a:r>
            <a:r>
              <a:rPr lang="en-US" dirty="0" smtClean="0"/>
              <a:t> se </a:t>
            </a:r>
            <a:r>
              <a:rPr lang="en-US" smtClean="0"/>
              <a:t>balader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 descr="new-sidebysidelogo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97" y="1520690"/>
            <a:ext cx="51689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2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19685"/>
          </a:xfrm>
        </p:spPr>
        <p:txBody>
          <a:bodyPr/>
          <a:lstStyle/>
          <a:p>
            <a:r>
              <a:rPr lang="en-US" dirty="0" smtClean="0"/>
              <a:t>En </a:t>
            </a:r>
            <a:r>
              <a:rPr lang="en-US" dirty="0" err="1" smtClean="0"/>
              <a:t>groupe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trois</a:t>
            </a:r>
            <a:r>
              <a:rPr lang="en-US" dirty="0" smtClean="0"/>
              <a:t>, </a:t>
            </a:r>
            <a:r>
              <a:rPr lang="en-US" dirty="0" err="1" smtClean="0"/>
              <a:t>regardez</a:t>
            </a:r>
            <a:r>
              <a:rPr lang="en-US" dirty="0" smtClean="0"/>
              <a:t> les photos de la </a:t>
            </a:r>
            <a:r>
              <a:rPr lang="en-US" dirty="0" err="1" smtClean="0"/>
              <a:t>demeure</a:t>
            </a:r>
            <a:r>
              <a:rPr lang="en-US" dirty="0" smtClean="0"/>
              <a:t> Loftus Hall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Préparation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le </a:t>
            </a:r>
            <a:r>
              <a:rPr lang="en-US" dirty="0" err="1" smtClean="0"/>
              <a:t>départ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 descr="Screen Shot 2015-09-06 at 22.13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39" y="2821244"/>
            <a:ext cx="7369825" cy="2502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6180" y="5671574"/>
            <a:ext cx="250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www.loftushall.ie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03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avez</a:t>
            </a:r>
            <a:r>
              <a:rPr lang="en-US" dirty="0" smtClean="0"/>
              <a:t> </a:t>
            </a:r>
            <a:r>
              <a:rPr lang="en-US" dirty="0" err="1" smtClean="0"/>
              <a:t>droit</a:t>
            </a:r>
            <a:r>
              <a:rPr lang="en-US" dirty="0" smtClean="0"/>
              <a:t> au </a:t>
            </a:r>
            <a:r>
              <a:rPr lang="en-US" dirty="0" err="1" smtClean="0"/>
              <a:t>dictionnaire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Trouvez</a:t>
            </a:r>
            <a:r>
              <a:rPr lang="en-US" dirty="0" smtClean="0"/>
              <a:t> 5 </a:t>
            </a:r>
            <a:r>
              <a:rPr lang="en-US" dirty="0" err="1" smtClean="0"/>
              <a:t>adjectifs</a:t>
            </a:r>
            <a:r>
              <a:rPr lang="en-US" dirty="0" smtClean="0"/>
              <a:t> pour la </a:t>
            </a:r>
            <a:r>
              <a:rPr lang="en-US" dirty="0" err="1" smtClean="0"/>
              <a:t>décrire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3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Le bâtiment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Vieux</a:t>
            </a:r>
          </a:p>
          <a:p>
            <a:r>
              <a:rPr lang="fr-FR" dirty="0"/>
              <a:t>_______________</a:t>
            </a:r>
          </a:p>
          <a:p>
            <a:r>
              <a:rPr lang="en-US" dirty="0" err="1" smtClean="0"/>
              <a:t>Froid</a:t>
            </a:r>
            <a:endParaRPr lang="en-US" dirty="0" smtClean="0"/>
          </a:p>
          <a:p>
            <a:r>
              <a:rPr lang="fr-FR" dirty="0"/>
              <a:t>_______________</a:t>
            </a:r>
          </a:p>
          <a:p>
            <a:r>
              <a:rPr lang="fr-FR" dirty="0" smtClean="0"/>
              <a:t>S</a:t>
            </a:r>
            <a:r>
              <a:rPr lang="en-US" dirty="0" err="1" smtClean="0"/>
              <a:t>tupéfiant</a:t>
            </a:r>
            <a:r>
              <a:rPr lang="en-US" dirty="0" smtClean="0"/>
              <a:t> </a:t>
            </a:r>
          </a:p>
          <a:p>
            <a:r>
              <a:rPr lang="fr-FR" dirty="0"/>
              <a:t>_______________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_______________</a:t>
            </a:r>
          </a:p>
          <a:p>
            <a:r>
              <a:rPr lang="fr-FR" dirty="0" smtClean="0"/>
              <a:t>Effrayante</a:t>
            </a:r>
          </a:p>
          <a:p>
            <a:r>
              <a:rPr lang="fr-FR" dirty="0"/>
              <a:t>_______________</a:t>
            </a:r>
          </a:p>
          <a:p>
            <a:r>
              <a:rPr lang="fr-FR" dirty="0" smtClean="0"/>
              <a:t>Grise</a:t>
            </a:r>
          </a:p>
          <a:p>
            <a:r>
              <a:rPr lang="fr-FR" dirty="0"/>
              <a:t>_______________</a:t>
            </a:r>
          </a:p>
          <a:p>
            <a:r>
              <a:rPr lang="fr-FR" dirty="0" smtClean="0"/>
              <a:t>Isolée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Rappel des </a:t>
            </a:r>
            <a:r>
              <a:rPr lang="en-US" dirty="0" err="1" smtClean="0"/>
              <a:t>règles</a:t>
            </a:r>
            <a:r>
              <a:rPr lang="en-US" dirty="0" smtClean="0"/>
              <a:t> pour </a:t>
            </a:r>
            <a:r>
              <a:rPr lang="en-US" dirty="0" err="1" smtClean="0"/>
              <a:t>l’accord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demeure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4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Mettez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l’ordre</a:t>
            </a:r>
            <a:r>
              <a:rPr lang="en-US" dirty="0" smtClean="0"/>
              <a:t> et au </a:t>
            </a:r>
            <a:r>
              <a:rPr lang="en-US" dirty="0" err="1" smtClean="0"/>
              <a:t>féminin</a:t>
            </a:r>
            <a:r>
              <a:rPr lang="en-US" dirty="0" smtClean="0"/>
              <a:t> </a:t>
            </a:r>
            <a:r>
              <a:rPr lang="en-US" dirty="0" err="1" smtClean="0"/>
              <a:t>singulier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Paniqué</a:t>
            </a:r>
          </a:p>
          <a:p>
            <a:r>
              <a:rPr lang="fr-FR" dirty="0" smtClean="0"/>
              <a:t>Angoissé</a:t>
            </a:r>
          </a:p>
          <a:p>
            <a:r>
              <a:rPr lang="fr-FR" dirty="0" smtClean="0"/>
              <a:t>Anxieux</a:t>
            </a:r>
          </a:p>
          <a:p>
            <a:r>
              <a:rPr lang="fr-FR" dirty="0" smtClean="0"/>
              <a:t>Surpris</a:t>
            </a:r>
          </a:p>
          <a:p>
            <a:r>
              <a:rPr lang="fr-FR" dirty="0" smtClean="0"/>
              <a:t>Pétrifié</a:t>
            </a:r>
          </a:p>
          <a:p>
            <a:r>
              <a:rPr lang="fr-FR" dirty="0" smtClean="0"/>
              <a:t>Excité </a:t>
            </a:r>
          </a:p>
          <a:p>
            <a:r>
              <a:rPr lang="fr-FR" dirty="0" smtClean="0"/>
              <a:t>Paralysé</a:t>
            </a:r>
          </a:p>
          <a:p>
            <a:r>
              <a:rPr lang="fr-FR" dirty="0" smtClean="0"/>
              <a:t>Inquiet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72294" y="2201896"/>
            <a:ext cx="4038600" cy="3913632"/>
          </a:xfrm>
        </p:spPr>
        <p:txBody>
          <a:bodyPr/>
          <a:lstStyle/>
          <a:p>
            <a:r>
              <a:rPr lang="en-US" dirty="0" err="1" smtClean="0"/>
              <a:t>Paniquée</a:t>
            </a:r>
            <a:endParaRPr lang="en-US" dirty="0" smtClean="0"/>
          </a:p>
          <a:p>
            <a:r>
              <a:rPr lang="en-US" dirty="0" err="1" smtClean="0"/>
              <a:t>Angoissée</a:t>
            </a:r>
            <a:endParaRPr lang="en-US" dirty="0" smtClean="0"/>
          </a:p>
          <a:p>
            <a:r>
              <a:rPr lang="en-US" dirty="0" err="1" smtClean="0"/>
              <a:t>Anxieuse</a:t>
            </a:r>
            <a:endParaRPr lang="en-US" dirty="0" smtClean="0"/>
          </a:p>
          <a:p>
            <a:r>
              <a:rPr lang="en-US" dirty="0" smtClean="0"/>
              <a:t>Surprise</a:t>
            </a:r>
          </a:p>
          <a:p>
            <a:r>
              <a:rPr lang="en-US" dirty="0" err="1" smtClean="0"/>
              <a:t>Pétrifiée</a:t>
            </a:r>
            <a:endParaRPr lang="en-US" dirty="0" smtClean="0"/>
          </a:p>
          <a:p>
            <a:r>
              <a:rPr lang="en-US" dirty="0" err="1" smtClean="0"/>
              <a:t>Excitée</a:t>
            </a:r>
            <a:endParaRPr lang="en-US" dirty="0" smtClean="0"/>
          </a:p>
          <a:p>
            <a:r>
              <a:rPr lang="en-US" dirty="0" err="1" smtClean="0"/>
              <a:t>Paralysée</a:t>
            </a:r>
            <a:endParaRPr lang="en-US" dirty="0" smtClean="0"/>
          </a:p>
          <a:p>
            <a:r>
              <a:rPr lang="en-US" dirty="0" err="1" smtClean="0"/>
              <a:t>Inquiète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Vos</a:t>
            </a:r>
            <a:r>
              <a:rPr lang="en-US" dirty="0" smtClean="0"/>
              <a:t> sentiments </a:t>
            </a:r>
            <a:r>
              <a:rPr lang="en-US" dirty="0" err="1" smtClean="0"/>
              <a:t>avant</a:t>
            </a:r>
            <a:r>
              <a:rPr lang="en-US" dirty="0" smtClean="0"/>
              <a:t> la </a:t>
            </a:r>
            <a:r>
              <a:rPr lang="en-US" dirty="0" err="1" smtClean="0"/>
              <a:t>visite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5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Avoir des frissons</a:t>
            </a:r>
          </a:p>
          <a:p>
            <a:r>
              <a:rPr lang="fr-FR" dirty="0" smtClean="0"/>
              <a:t>Trembler de peur</a:t>
            </a:r>
          </a:p>
          <a:p>
            <a:r>
              <a:rPr lang="fr-FR" dirty="0" smtClean="0"/>
              <a:t>Avoir des sueurs froides</a:t>
            </a:r>
          </a:p>
          <a:p>
            <a:r>
              <a:rPr lang="fr-FR" dirty="0" smtClean="0"/>
              <a:t>Avoir la chair de poule</a:t>
            </a:r>
          </a:p>
          <a:p>
            <a:r>
              <a:rPr lang="fr-FR" dirty="0" smtClean="0"/>
              <a:t>Tomber dans les pommes</a:t>
            </a:r>
          </a:p>
          <a:p>
            <a:r>
              <a:rPr lang="fr-FR" dirty="0" smtClean="0"/>
              <a:t>Etre sur les nerfs</a:t>
            </a:r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Apeuré</a:t>
            </a:r>
          </a:p>
          <a:p>
            <a:r>
              <a:rPr lang="fr-FR" dirty="0" smtClean="0"/>
              <a:t>Terrorisé</a:t>
            </a:r>
          </a:p>
          <a:p>
            <a:r>
              <a:rPr lang="fr-FR" dirty="0" smtClean="0"/>
              <a:t>Angoissé</a:t>
            </a:r>
          </a:p>
          <a:p>
            <a:r>
              <a:rPr lang="fr-FR" dirty="0" smtClean="0"/>
              <a:t>Terrifié</a:t>
            </a:r>
          </a:p>
          <a:p>
            <a:r>
              <a:rPr lang="fr-FR" dirty="0" smtClean="0"/>
              <a:t>Epouvanté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Pendant la </a:t>
            </a:r>
            <a:r>
              <a:rPr lang="en-US" dirty="0" err="1" smtClean="0"/>
              <a:t>visite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 smtClean="0"/>
              <a:t>Adjectifs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</a:t>
            </a:r>
            <a:r>
              <a:rPr lang="en-US" dirty="0" err="1" smtClean="0"/>
              <a:t>temporelles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err="1" smtClean="0"/>
              <a:t>Quand</a:t>
            </a:r>
            <a:r>
              <a:rPr lang="en-US" dirty="0" smtClean="0"/>
              <a:t> je </a:t>
            </a:r>
            <a:r>
              <a:rPr lang="en-US" dirty="0" err="1" smtClean="0"/>
              <a:t>suis</a:t>
            </a:r>
            <a:r>
              <a:rPr lang="en-US" dirty="0" smtClean="0"/>
              <a:t> entrée…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Puis</a:t>
            </a:r>
            <a:r>
              <a:rPr lang="en-US" dirty="0" smtClean="0"/>
              <a:t>…</a:t>
            </a:r>
          </a:p>
          <a:p>
            <a:pPr marL="514350" indent="-514350">
              <a:buAutoNum type="alphaLcParenR"/>
            </a:pPr>
            <a:r>
              <a:rPr lang="en-US" dirty="0" smtClean="0"/>
              <a:t>A la fin…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fois</a:t>
            </a:r>
            <a:r>
              <a:rPr lang="en-US" dirty="0" smtClean="0"/>
              <a:t>…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Ensuite</a:t>
            </a:r>
            <a:r>
              <a:rPr lang="en-US" dirty="0" smtClean="0"/>
              <a:t>…</a:t>
            </a:r>
          </a:p>
          <a:p>
            <a:pPr marL="514350" indent="-514350">
              <a:buFont typeface="Wingdings 2"/>
              <a:buAutoNum type="alphaLcParenR"/>
            </a:pPr>
            <a:r>
              <a:rPr lang="en-US" dirty="0"/>
              <a:t>Après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smtClean="0"/>
              <a:t>sortie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Quand</a:t>
            </a:r>
            <a:r>
              <a:rPr lang="en-US" dirty="0" smtClean="0"/>
              <a:t> </a:t>
            </a:r>
            <a:r>
              <a:rPr lang="en-US" dirty="0" err="1" smtClean="0"/>
              <a:t>j’ai</a:t>
            </a:r>
            <a:r>
              <a:rPr lang="en-US" dirty="0" smtClean="0"/>
              <a:t>…</a:t>
            </a:r>
          </a:p>
          <a:p>
            <a:pPr marL="514350" indent="-514350">
              <a:buAutoNum type="alphaLcParenR"/>
            </a:pPr>
            <a:r>
              <a:rPr lang="en-US" dirty="0" smtClean="0"/>
              <a:t>En </a:t>
            </a:r>
            <a:r>
              <a:rPr lang="en-US" smtClean="0"/>
              <a:t>premier…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2" name="Content Placeholder 11" descr="Screen Shot 2015-09-06 at 23.01.27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451" b="-50451"/>
          <a:stretch>
            <a:fillRect/>
          </a:stretch>
        </p:blipFill>
        <p:spPr>
          <a:xfrm>
            <a:off x="4648200" y="1524000"/>
            <a:ext cx="4059238" cy="4572000"/>
          </a:xfrm>
        </p:spPr>
      </p:pic>
      <p:sp>
        <p:nvSpPr>
          <p:cNvPr id="13" name="TextBox 12"/>
          <p:cNvSpPr txBox="1"/>
          <p:nvPr/>
        </p:nvSpPr>
        <p:spPr>
          <a:xfrm>
            <a:off x="4827683" y="5584319"/>
            <a:ext cx="3276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Des sabots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fendus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5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raconte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fois</a:t>
            </a:r>
            <a:r>
              <a:rPr lang="en-US" dirty="0" smtClean="0"/>
              <a:t> </a:t>
            </a:r>
            <a:r>
              <a:rPr lang="en-US" dirty="0" err="1" smtClean="0"/>
              <a:t>rentrée</a:t>
            </a:r>
            <a:r>
              <a:rPr lang="en-US" dirty="0" smtClean="0"/>
              <a:t> chez </a:t>
            </a:r>
            <a:r>
              <a:rPr lang="en-US" dirty="0" err="1" smtClean="0"/>
              <a:t>moi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8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58</TotalTime>
  <Words>164</Words>
  <Application>Microsoft Macintosh PowerPoint</Application>
  <PresentationFormat>On-screen Show (4:3)</PresentationFormat>
  <Paragraphs>69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PowerPoint Presentation</vt:lpstr>
      <vt:lpstr>Préparation avant le départ…</vt:lpstr>
      <vt:lpstr>Trouvez 5 adjectifs pour la décrire</vt:lpstr>
      <vt:lpstr>Rappel des règles pour l’accord</vt:lpstr>
      <vt:lpstr>Vos sentiments avant la visite</vt:lpstr>
      <vt:lpstr>Pendant la visite</vt:lpstr>
      <vt:lpstr>Expressions temporelles</vt:lpstr>
      <vt:lpstr>Une fois rentrée chez moi…</vt:lpstr>
    </vt:vector>
  </TitlesOfParts>
  <Company>Pk Languages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kenny</dc:creator>
  <cp:lastModifiedBy>michael kenny</cp:lastModifiedBy>
  <cp:revision>8</cp:revision>
  <dcterms:created xsi:type="dcterms:W3CDTF">2015-09-06T21:09:37Z</dcterms:created>
  <dcterms:modified xsi:type="dcterms:W3CDTF">2015-09-06T22:15:00Z</dcterms:modified>
</cp:coreProperties>
</file>